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</p:sldIdLst>
  <p:sldSz cy="6858000" cx="12192000"/>
  <p:notesSz cx="6858000" cy="9144000"/>
  <p:embeddedFontLst>
    <p:embeddedFont>
      <p:font typeface="Poppins"/>
      <p:regular r:id="rId35"/>
      <p:bold r:id="rId36"/>
      <p:italic r:id="rId37"/>
      <p:boldItalic r:id="rId38"/>
    </p:embeddedFont>
    <p:embeddedFont>
      <p:font typeface="Montserrat"/>
      <p:regular r:id="rId39"/>
      <p:bold r:id="rId40"/>
      <p:italic r:id="rId41"/>
      <p:boldItalic r:id="rId42"/>
    </p:embeddedFont>
    <p:embeddedFont>
      <p:font typeface="Poppins Light"/>
      <p:regular r:id="rId43"/>
      <p:bold r:id="rId44"/>
      <p:italic r:id="rId45"/>
      <p:boldItalic r:id="rId46"/>
    </p:embeddedFont>
    <p:embeddedFont>
      <p:font typeface="Poppins Medium"/>
      <p:regular r:id="rId47"/>
      <p:bold r:id="rId48"/>
      <p:italic r:id="rId49"/>
      <p:boldItalic r:id="rId50"/>
    </p:embeddedFont>
    <p:embeddedFont>
      <p:font typeface="Montserrat ExtraLight"/>
      <p:regular r:id="rId51"/>
      <p:bold r:id="rId52"/>
      <p:italic r:id="rId53"/>
      <p:boldItalic r:id="rId54"/>
    </p:embeddedFont>
    <p:embeddedFont>
      <p:font typeface="Poppins SemiBold"/>
      <p:regular r:id="rId55"/>
      <p:bold r:id="rId56"/>
      <p:italic r:id="rId57"/>
      <p:boldItalic r:id="rId5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59" roundtripDataSignature="AMtx7mjHiShDAxgq0TpE3KwJahXg1roKL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04ABA09-1E4C-4289-B629-DB7E858B13F6}">
  <a:tblStyle styleId="{B04ABA09-1E4C-4289-B629-DB7E858B13F6}" styleName="Table_0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92E468BB-FD3C-4AB8-9BB6-72716A8B5396}" styleName="Table_1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-bold.fntdata"/><Relationship Id="rId42" Type="http://schemas.openxmlformats.org/officeDocument/2006/relationships/font" Target="fonts/Montserrat-boldItalic.fntdata"/><Relationship Id="rId41" Type="http://schemas.openxmlformats.org/officeDocument/2006/relationships/font" Target="fonts/Montserrat-italic.fntdata"/><Relationship Id="rId44" Type="http://schemas.openxmlformats.org/officeDocument/2006/relationships/font" Target="fonts/PoppinsLight-bold.fntdata"/><Relationship Id="rId43" Type="http://schemas.openxmlformats.org/officeDocument/2006/relationships/font" Target="fonts/PoppinsLight-regular.fntdata"/><Relationship Id="rId46" Type="http://schemas.openxmlformats.org/officeDocument/2006/relationships/font" Target="fonts/PoppinsLight-boldItalic.fntdata"/><Relationship Id="rId45" Type="http://schemas.openxmlformats.org/officeDocument/2006/relationships/font" Target="fonts/PoppinsLight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PoppinsMedium-bold.fntdata"/><Relationship Id="rId47" Type="http://schemas.openxmlformats.org/officeDocument/2006/relationships/font" Target="fonts/PoppinsMedium-regular.fntdata"/><Relationship Id="rId49" Type="http://schemas.openxmlformats.org/officeDocument/2006/relationships/font" Target="fonts/PoppinsMedium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font" Target="fonts/Poppins-regular.fntdata"/><Relationship Id="rId34" Type="http://schemas.openxmlformats.org/officeDocument/2006/relationships/slide" Target="slides/slide29.xml"/><Relationship Id="rId37" Type="http://schemas.openxmlformats.org/officeDocument/2006/relationships/font" Target="fonts/Poppins-italic.fntdata"/><Relationship Id="rId36" Type="http://schemas.openxmlformats.org/officeDocument/2006/relationships/font" Target="fonts/Poppins-bold.fntdata"/><Relationship Id="rId39" Type="http://schemas.openxmlformats.org/officeDocument/2006/relationships/font" Target="fonts/Montserrat-regular.fntdata"/><Relationship Id="rId38" Type="http://schemas.openxmlformats.org/officeDocument/2006/relationships/font" Target="fonts/Poppins-boldItalic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MontserratExtraLight-regular.fntdata"/><Relationship Id="rId50" Type="http://schemas.openxmlformats.org/officeDocument/2006/relationships/font" Target="fonts/PoppinsMedium-boldItalic.fntdata"/><Relationship Id="rId53" Type="http://schemas.openxmlformats.org/officeDocument/2006/relationships/font" Target="fonts/MontserratExtraLight-italic.fntdata"/><Relationship Id="rId52" Type="http://schemas.openxmlformats.org/officeDocument/2006/relationships/font" Target="fonts/MontserratExtraLight-bold.fntdata"/><Relationship Id="rId11" Type="http://schemas.openxmlformats.org/officeDocument/2006/relationships/slide" Target="slides/slide6.xml"/><Relationship Id="rId55" Type="http://schemas.openxmlformats.org/officeDocument/2006/relationships/font" Target="fonts/PoppinsSemiBold-regular.fntdata"/><Relationship Id="rId10" Type="http://schemas.openxmlformats.org/officeDocument/2006/relationships/slide" Target="slides/slide5.xml"/><Relationship Id="rId54" Type="http://schemas.openxmlformats.org/officeDocument/2006/relationships/font" Target="fonts/MontserratExtraLight-boldItalic.fntdata"/><Relationship Id="rId13" Type="http://schemas.openxmlformats.org/officeDocument/2006/relationships/slide" Target="slides/slide8.xml"/><Relationship Id="rId57" Type="http://schemas.openxmlformats.org/officeDocument/2006/relationships/font" Target="fonts/PoppinsSemiBold-italic.fntdata"/><Relationship Id="rId12" Type="http://schemas.openxmlformats.org/officeDocument/2006/relationships/slide" Target="slides/slide7.xml"/><Relationship Id="rId56" Type="http://schemas.openxmlformats.org/officeDocument/2006/relationships/font" Target="fonts/PoppinsSemiBold-bold.fntdata"/><Relationship Id="rId15" Type="http://schemas.openxmlformats.org/officeDocument/2006/relationships/slide" Target="slides/slide10.xml"/><Relationship Id="rId59" Type="http://customschemas.google.com/relationships/presentationmetadata" Target="metadata"/><Relationship Id="rId14" Type="http://schemas.openxmlformats.org/officeDocument/2006/relationships/slide" Target="slides/slide9.xml"/><Relationship Id="rId58" Type="http://schemas.openxmlformats.org/officeDocument/2006/relationships/font" Target="fonts/PoppinsSemiBold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8.png>
</file>

<file path=ppt/media/image29.png>
</file>

<file path=ppt/media/image3.png>
</file>

<file path=ppt/media/image34.png>
</file>

<file path=ppt/media/image35.png>
</file>

<file path=ppt/media/image36.png>
</file>

<file path=ppt/media/image37.png>
</file>

<file path=ppt/media/image38.png>
</file>

<file path=ppt/media/image43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83" name="Google Shape;483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g3768c941c3c_0_7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57" name="Google Shape;657;g3768c941c3c_0_7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g339d57e8f9a_0_27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69" name="Google Shape;669;g339d57e8f9a_0_27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g339cd19c857_1_14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675" name="Google Shape;675;g339cd19c857_1_14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g339cd19c857_1_3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0" name="Google Shape;720;g339cd19c857_1_32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21" name="Google Shape;721;g339cd19c857_1_32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g339cd19c857_1_33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734" name="Google Shape;734;g339cd19c857_1_33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3768c941c3c_0_77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41" name="Google Shape;741;g3768c941c3c_0_77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g3768c941c3c_0_78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52" name="Google Shape;752;g3768c941c3c_0_78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g3768c941c3c_0_7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3" name="Google Shape;763;g3768c941c3c_0_7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7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g339d57e8f9a_0_26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69" name="Google Shape;769;g339d57e8f9a_0_26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3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g3768c941c3c_0_146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775" name="Google Shape;775;g3768c941c3c_0_146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89" name="Google Shape;489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7" name="Shape 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Google Shape;818;g3768c941c3c_0_150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9" name="Google Shape;819;g3768c941c3c_0_150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3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g3768c941c3c_0_15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25" name="Google Shape;825;g3768c941c3c_0_15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3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g3768c941c3c_0_15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5" name="Google Shape;835;g3768c941c3c_0_15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9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" name="Google Shape;840;g3768c941c3c_0_15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1" name="Google Shape;841;g3768c941c3c_0_15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5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g339d57e8f9a_0_24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7" name="Google Shape;847;g339d57e8f9a_0_24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48" name="Google Shape;848;g339d57e8f9a_0_24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2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g3768c941c3c_0_22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4" name="Google Shape;854;g3768c941c3c_0_2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9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g3768c941c3c_0_2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1" name="Google Shape;861;g3768c941c3c_0_2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What did we learn? </a:t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4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g339d57e8f9a_0_25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866" name="Google Shape;866;g339d57e8f9a_0_25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g376d454afb4_0_5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877" name="Google Shape;877;g376d454afb4_0_5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4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86" name="Google Shape;886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00" name="Google Shape;500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7916"/>
              </a:lnSpc>
              <a:spcBef>
                <a:spcPts val="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507" name="Google Shape;507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16" name="Google Shape;516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3768c941c3c_0_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523" name="Google Shape;523;g3768c941c3c_0_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g339d57e8f9a_0_5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568" name="Google Shape;568;g339d57e8f9a_0_5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32d8533fe21_0_5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t/>
            </a:r>
            <a:endParaRPr b="1"/>
          </a:p>
        </p:txBody>
      </p:sp>
      <p:sp>
        <p:nvSpPr>
          <p:cNvPr id="586" name="Google Shape;586;g32d8533fe21_0_5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3768c941c3c_0_6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-US"/>
              <a:t>Note this only considers Meta data since we cannot attribute TikTok sales </a:t>
            </a:r>
            <a:endParaRPr/>
          </a:p>
        </p:txBody>
      </p:sp>
      <p:sp>
        <p:nvSpPr>
          <p:cNvPr id="644" name="Google Shape;644;g3768c941c3c_0_6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3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3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3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3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3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7.png"/><Relationship Id="rId4" Type="http://schemas.openxmlformats.org/officeDocument/2006/relationships/image" Target="../media/image3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36.png"/><Relationship Id="rId4" Type="http://schemas.openxmlformats.org/officeDocument/2006/relationships/image" Target="../media/image3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3.png"/><Relationship Id="rId4" Type="http://schemas.openxmlformats.org/officeDocument/2006/relationships/image" Target="../media/image3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5.png"/><Relationship Id="rId4" Type="http://schemas.openxmlformats.org/officeDocument/2006/relationships/image" Target="../media/image3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4.png"/><Relationship Id="rId3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4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28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7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Relationship Id="rId3" Type="http://schemas.openxmlformats.org/officeDocument/2006/relationships/image" Target="../media/image20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White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33c9240afdf_0_20"/>
          <p:cNvSpPr/>
          <p:nvPr/>
        </p:nvSpPr>
        <p:spPr>
          <a:xfrm rot="5400000">
            <a:off x="2894117" y="2901383"/>
            <a:ext cx="249600" cy="60603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B12A7D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5" name="Google Shape;15;g33c9240afdf_0_20"/>
          <p:cNvSpPr txBox="1"/>
          <p:nvPr>
            <p:ph idx="12" type="sldNum"/>
          </p:nvPr>
        </p:nvSpPr>
        <p:spPr>
          <a:xfrm>
            <a:off x="11296611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" name="Google Shape;16;g33c9240afdf_0_20"/>
          <p:cNvSpPr/>
          <p:nvPr/>
        </p:nvSpPr>
        <p:spPr>
          <a:xfrm>
            <a:off x="928733" y="1786467"/>
            <a:ext cx="2292000" cy="248700"/>
          </a:xfrm>
          <a:prstGeom prst="roundRect">
            <a:avLst>
              <a:gd fmla="val 50000" name="adj"/>
            </a:avLst>
          </a:prstGeom>
          <a:solidFill>
            <a:srgbClr val="201D5C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7" name="Google Shape;17;g33c9240afdf_0_20"/>
          <p:cNvSpPr txBox="1"/>
          <p:nvPr>
            <p:ph type="title"/>
          </p:nvPr>
        </p:nvSpPr>
        <p:spPr>
          <a:xfrm>
            <a:off x="720533" y="4633033"/>
            <a:ext cx="10968300" cy="11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B1851"/>
              </a:buClr>
              <a:buSzPts val="5100"/>
              <a:buNone/>
              <a:defRPr sz="5100">
                <a:solidFill>
                  <a:srgbClr val="1B185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/>
        </p:txBody>
      </p:sp>
      <p:sp>
        <p:nvSpPr>
          <p:cNvPr id="18" name="Google Shape;18;g33c9240afdf_0_20"/>
          <p:cNvSpPr txBox="1"/>
          <p:nvPr>
            <p:ph idx="2" type="title"/>
          </p:nvPr>
        </p:nvSpPr>
        <p:spPr>
          <a:xfrm>
            <a:off x="6200600" y="5660000"/>
            <a:ext cx="5488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B1851"/>
              </a:buClr>
              <a:buSzPts val="2400"/>
              <a:buFont typeface="Poppins SemiBold"/>
              <a:buNone/>
              <a:defRPr b="0" sz="2400">
                <a:solidFill>
                  <a:srgbClr val="1B185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/>
        </p:txBody>
      </p:sp>
      <p:pic>
        <p:nvPicPr>
          <p:cNvPr id="19" name="Google Shape;19;g33c9240afdf_0_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877867" y="622500"/>
            <a:ext cx="3889201" cy="2525133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g33c9240afdf_0_20"/>
          <p:cNvSpPr/>
          <p:nvPr/>
        </p:nvSpPr>
        <p:spPr>
          <a:xfrm rot="-5400000">
            <a:off x="11373950" y="3126650"/>
            <a:ext cx="249600" cy="14145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B12A7D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">
  <p:cSld name="6">
    <p:bg>
      <p:bgPr>
        <a:solidFill>
          <a:schemeClr val="lt1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g33c9240afdf_0_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520733" y="5817467"/>
            <a:ext cx="1230334" cy="79880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g33c9240afdf_0_4"/>
          <p:cNvSpPr txBox="1"/>
          <p:nvPr>
            <p:ph type="title"/>
          </p:nvPr>
        </p:nvSpPr>
        <p:spPr>
          <a:xfrm>
            <a:off x="887700" y="650333"/>
            <a:ext cx="10968300" cy="11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B1851"/>
              </a:buClr>
              <a:buSzPts val="4000"/>
              <a:buNone/>
              <a:defRPr sz="4000">
                <a:solidFill>
                  <a:srgbClr val="1B185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81" name="Google Shape;81;g33c9240afdf_0_4"/>
          <p:cNvSpPr txBox="1"/>
          <p:nvPr>
            <p:ph idx="2" type="title"/>
          </p:nvPr>
        </p:nvSpPr>
        <p:spPr>
          <a:xfrm>
            <a:off x="625767" y="1987167"/>
            <a:ext cx="1080300" cy="10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A796"/>
              </a:buClr>
              <a:buSzPts val="5100"/>
              <a:buNone/>
              <a:defRPr sz="5100">
                <a:solidFill>
                  <a:srgbClr val="06A79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/>
        </p:txBody>
      </p:sp>
      <p:sp>
        <p:nvSpPr>
          <p:cNvPr id="82" name="Google Shape;82;g33c9240afdf_0_4"/>
          <p:cNvSpPr txBox="1"/>
          <p:nvPr>
            <p:ph idx="3" type="title"/>
          </p:nvPr>
        </p:nvSpPr>
        <p:spPr>
          <a:xfrm>
            <a:off x="1871700" y="2088467"/>
            <a:ext cx="25593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 Light"/>
              <a:buNone/>
              <a:defRPr b="0" sz="1900"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 Light"/>
              <a:buNone/>
              <a:defRPr b="0" sz="1900"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 Light"/>
              <a:buNone/>
              <a:defRPr b="0" sz="1900"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 Light"/>
              <a:buNone/>
              <a:defRPr b="0" sz="1900"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 Light"/>
              <a:buNone/>
              <a:defRPr b="0" sz="1900"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 Light"/>
              <a:buNone/>
              <a:defRPr b="0" sz="1900"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 Light"/>
              <a:buNone/>
              <a:defRPr b="0" sz="1900"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 Light"/>
              <a:buNone/>
              <a:defRPr b="0" sz="1900"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83" name="Google Shape;83;g33c9240afdf_0_4"/>
          <p:cNvSpPr txBox="1"/>
          <p:nvPr>
            <p:ph idx="4" type="title"/>
          </p:nvPr>
        </p:nvSpPr>
        <p:spPr>
          <a:xfrm>
            <a:off x="1871700" y="4212000"/>
            <a:ext cx="25593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 Light"/>
              <a:buNone/>
              <a:defRPr b="0" sz="1900"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 Light"/>
              <a:buNone/>
              <a:defRPr b="0" sz="1900"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 Light"/>
              <a:buNone/>
              <a:defRPr b="0" sz="1900"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 Light"/>
              <a:buNone/>
              <a:defRPr b="0" sz="1900"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 Light"/>
              <a:buNone/>
              <a:defRPr b="0" sz="1900"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 Light"/>
              <a:buNone/>
              <a:defRPr b="0" sz="1900"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 Light"/>
              <a:buNone/>
              <a:defRPr b="0" sz="1900"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 Light"/>
              <a:buNone/>
              <a:defRPr b="0" sz="1900"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84" name="Google Shape;84;g33c9240afdf_0_4"/>
          <p:cNvSpPr txBox="1"/>
          <p:nvPr>
            <p:ph idx="5" type="title"/>
          </p:nvPr>
        </p:nvSpPr>
        <p:spPr>
          <a:xfrm>
            <a:off x="5511133" y="2088467"/>
            <a:ext cx="25593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 Light"/>
              <a:buNone/>
              <a:defRPr b="0" sz="1900"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 Light"/>
              <a:buNone/>
              <a:defRPr b="0" sz="1900"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 Light"/>
              <a:buNone/>
              <a:defRPr b="0" sz="1900"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 Light"/>
              <a:buNone/>
              <a:defRPr b="0" sz="1900"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 Light"/>
              <a:buNone/>
              <a:defRPr b="0" sz="1900"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 Light"/>
              <a:buNone/>
              <a:defRPr b="0" sz="1900"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 Light"/>
              <a:buNone/>
              <a:defRPr b="0" sz="1900"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 Light"/>
              <a:buNone/>
              <a:defRPr b="0" sz="1900"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85" name="Google Shape;85;g33c9240afdf_0_4"/>
          <p:cNvSpPr txBox="1"/>
          <p:nvPr>
            <p:ph idx="6" type="title"/>
          </p:nvPr>
        </p:nvSpPr>
        <p:spPr>
          <a:xfrm>
            <a:off x="5511133" y="4212000"/>
            <a:ext cx="25593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 Light"/>
              <a:buNone/>
              <a:defRPr b="0" sz="1900"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 Light"/>
              <a:buNone/>
              <a:defRPr b="0" sz="1900"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 Light"/>
              <a:buNone/>
              <a:defRPr b="0" sz="1900"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 Light"/>
              <a:buNone/>
              <a:defRPr b="0" sz="1900"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 Light"/>
              <a:buNone/>
              <a:defRPr b="0" sz="1900"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 Light"/>
              <a:buNone/>
              <a:defRPr b="0" sz="1900"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 Light"/>
              <a:buNone/>
              <a:defRPr b="0" sz="1900"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 Light"/>
              <a:buNone/>
              <a:defRPr b="0" sz="1900"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86" name="Google Shape;86;g33c9240afdf_0_4"/>
          <p:cNvSpPr txBox="1"/>
          <p:nvPr>
            <p:ph idx="7" type="title"/>
          </p:nvPr>
        </p:nvSpPr>
        <p:spPr>
          <a:xfrm>
            <a:off x="9150567" y="2088467"/>
            <a:ext cx="25593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 Light"/>
              <a:buNone/>
              <a:defRPr b="0" sz="1900"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 Light"/>
              <a:buNone/>
              <a:defRPr b="0" sz="1900"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 Light"/>
              <a:buNone/>
              <a:defRPr b="0" sz="1900"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 Light"/>
              <a:buNone/>
              <a:defRPr b="0" sz="1900"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 Light"/>
              <a:buNone/>
              <a:defRPr b="0" sz="1900"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 Light"/>
              <a:buNone/>
              <a:defRPr b="0" sz="1900"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 Light"/>
              <a:buNone/>
              <a:defRPr b="0" sz="1900"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 Light"/>
              <a:buNone/>
              <a:defRPr b="0" sz="1900"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87" name="Google Shape;87;g33c9240afdf_0_4"/>
          <p:cNvSpPr txBox="1"/>
          <p:nvPr>
            <p:ph idx="8" type="title"/>
          </p:nvPr>
        </p:nvSpPr>
        <p:spPr>
          <a:xfrm>
            <a:off x="9150567" y="4212000"/>
            <a:ext cx="25593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 Light"/>
              <a:buNone/>
              <a:defRPr b="0" sz="1900"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 Light"/>
              <a:buNone/>
              <a:defRPr b="0" sz="1900"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 Light"/>
              <a:buNone/>
              <a:defRPr b="0" sz="1900"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 Light"/>
              <a:buNone/>
              <a:defRPr b="0" sz="1900"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 Light"/>
              <a:buNone/>
              <a:defRPr b="0" sz="1900"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 Light"/>
              <a:buNone/>
              <a:defRPr b="0" sz="1900"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 Light"/>
              <a:buNone/>
              <a:defRPr b="0" sz="1900"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 Light"/>
              <a:buNone/>
              <a:defRPr b="0" sz="1900"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88" name="Google Shape;88;g33c9240afdf_0_4"/>
          <p:cNvSpPr/>
          <p:nvPr/>
        </p:nvSpPr>
        <p:spPr>
          <a:xfrm rot="5400000">
            <a:off x="832950" y="613850"/>
            <a:ext cx="249600" cy="19383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0066B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9" name="Google Shape;89;g33c9240afdf_0_4"/>
          <p:cNvSpPr txBox="1"/>
          <p:nvPr>
            <p:ph idx="9" type="title"/>
          </p:nvPr>
        </p:nvSpPr>
        <p:spPr>
          <a:xfrm>
            <a:off x="475668" y="4110700"/>
            <a:ext cx="1230300" cy="10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A796"/>
              </a:buClr>
              <a:buSzPts val="5100"/>
              <a:buNone/>
              <a:defRPr sz="5100">
                <a:solidFill>
                  <a:srgbClr val="06A79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/>
        </p:txBody>
      </p:sp>
      <p:sp>
        <p:nvSpPr>
          <p:cNvPr id="90" name="Google Shape;90;g33c9240afdf_0_4"/>
          <p:cNvSpPr txBox="1"/>
          <p:nvPr>
            <p:ph idx="13" type="title"/>
          </p:nvPr>
        </p:nvSpPr>
        <p:spPr>
          <a:xfrm>
            <a:off x="4348049" y="1987167"/>
            <a:ext cx="1080300" cy="10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A796"/>
              </a:buClr>
              <a:buSzPts val="5100"/>
              <a:buNone/>
              <a:defRPr sz="5100">
                <a:solidFill>
                  <a:srgbClr val="06A79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/>
        </p:txBody>
      </p:sp>
      <p:sp>
        <p:nvSpPr>
          <p:cNvPr id="91" name="Google Shape;91;g33c9240afdf_0_4"/>
          <p:cNvSpPr txBox="1"/>
          <p:nvPr>
            <p:ph idx="14" type="title"/>
          </p:nvPr>
        </p:nvSpPr>
        <p:spPr>
          <a:xfrm>
            <a:off x="4265201" y="4110700"/>
            <a:ext cx="1080300" cy="10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A796"/>
              </a:buClr>
              <a:buSzPts val="5100"/>
              <a:buNone/>
              <a:defRPr sz="5100">
                <a:solidFill>
                  <a:srgbClr val="06A79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/>
        </p:txBody>
      </p:sp>
      <p:sp>
        <p:nvSpPr>
          <p:cNvPr id="92" name="Google Shape;92;g33c9240afdf_0_4"/>
          <p:cNvSpPr txBox="1"/>
          <p:nvPr>
            <p:ph idx="15" type="title"/>
          </p:nvPr>
        </p:nvSpPr>
        <p:spPr>
          <a:xfrm>
            <a:off x="8070333" y="1987167"/>
            <a:ext cx="1080300" cy="10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A796"/>
              </a:buClr>
              <a:buSzPts val="5100"/>
              <a:buNone/>
              <a:defRPr sz="5100">
                <a:solidFill>
                  <a:srgbClr val="06A79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/>
        </p:txBody>
      </p:sp>
      <p:sp>
        <p:nvSpPr>
          <p:cNvPr id="93" name="Google Shape;93;g33c9240afdf_0_4"/>
          <p:cNvSpPr txBox="1"/>
          <p:nvPr>
            <p:ph idx="16" type="title"/>
          </p:nvPr>
        </p:nvSpPr>
        <p:spPr>
          <a:xfrm>
            <a:off x="7904635" y="4110700"/>
            <a:ext cx="1245900" cy="10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A796"/>
              </a:buClr>
              <a:buSzPts val="5100"/>
              <a:buNone/>
              <a:defRPr sz="5100">
                <a:solidFill>
                  <a:srgbClr val="06A79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Teal">
  <p:cSld name="2 Teal">
    <p:bg>
      <p:bgPr>
        <a:solidFill>
          <a:srgbClr val="06A796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3c9240afdf_0_55"/>
          <p:cNvSpPr/>
          <p:nvPr/>
        </p:nvSpPr>
        <p:spPr>
          <a:xfrm>
            <a:off x="897800" y="3230000"/>
            <a:ext cx="10401900" cy="2487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96" name="Google Shape;96;g33c9240afdf_0_5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520733" y="5817467"/>
            <a:ext cx="1230334" cy="79880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g33c9240afdf_0_55"/>
          <p:cNvSpPr txBox="1"/>
          <p:nvPr>
            <p:ph type="title"/>
          </p:nvPr>
        </p:nvSpPr>
        <p:spPr>
          <a:xfrm>
            <a:off x="4118867" y="3736933"/>
            <a:ext cx="6685200" cy="1805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100"/>
              <a:buNone/>
              <a:defRPr sz="51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/>
        </p:txBody>
      </p:sp>
      <p:sp>
        <p:nvSpPr>
          <p:cNvPr id="98" name="Google Shape;98;g33c9240afdf_0_55"/>
          <p:cNvSpPr txBox="1"/>
          <p:nvPr>
            <p:ph idx="2" type="title"/>
          </p:nvPr>
        </p:nvSpPr>
        <p:spPr>
          <a:xfrm>
            <a:off x="1392600" y="3556367"/>
            <a:ext cx="2813100" cy="13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">
  <p:cSld name="3">
    <p:bg>
      <p:bgPr>
        <a:solidFill>
          <a:schemeClr val="lt1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3c9240afdf_0_75"/>
          <p:cNvSpPr/>
          <p:nvPr/>
        </p:nvSpPr>
        <p:spPr>
          <a:xfrm>
            <a:off x="9247800" y="2737967"/>
            <a:ext cx="2292000" cy="248700"/>
          </a:xfrm>
          <a:prstGeom prst="roundRect">
            <a:avLst>
              <a:gd fmla="val 50000" name="adj"/>
            </a:avLst>
          </a:prstGeom>
          <a:solidFill>
            <a:srgbClr val="0066B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01" name="Google Shape;101;g33c9240afdf_0_7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520733" y="5817467"/>
            <a:ext cx="1230334" cy="7988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g33c9240afdf_0_75"/>
          <p:cNvSpPr/>
          <p:nvPr/>
        </p:nvSpPr>
        <p:spPr>
          <a:xfrm>
            <a:off x="6358167" y="5041267"/>
            <a:ext cx="1022700" cy="248700"/>
          </a:xfrm>
          <a:prstGeom prst="roundRect">
            <a:avLst>
              <a:gd fmla="val 50000" name="adj"/>
            </a:avLst>
          </a:prstGeom>
          <a:solidFill>
            <a:srgbClr val="201D5C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03" name="Google Shape;103;g33c9240afdf_0_75"/>
          <p:cNvSpPr/>
          <p:nvPr>
            <p:ph idx="2" type="pic"/>
          </p:nvPr>
        </p:nvSpPr>
        <p:spPr>
          <a:xfrm>
            <a:off x="6902800" y="1987167"/>
            <a:ext cx="3257100" cy="3728100"/>
          </a:xfrm>
          <a:prstGeom prst="roundRect">
            <a:avLst>
              <a:gd fmla="val 9836" name="adj"/>
            </a:avLst>
          </a:prstGeom>
          <a:solidFill>
            <a:srgbClr val="BFBFBF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" name="Google Shape;104;g33c9240afdf_0_75"/>
          <p:cNvSpPr txBox="1"/>
          <p:nvPr>
            <p:ph type="title"/>
          </p:nvPr>
        </p:nvSpPr>
        <p:spPr>
          <a:xfrm>
            <a:off x="887700" y="650333"/>
            <a:ext cx="10968300" cy="8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B1851"/>
              </a:buClr>
              <a:buSzPts val="4000"/>
              <a:buNone/>
              <a:defRPr sz="4000">
                <a:solidFill>
                  <a:srgbClr val="1B185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05" name="Google Shape;105;g33c9240afdf_0_75"/>
          <p:cNvSpPr txBox="1"/>
          <p:nvPr>
            <p:ph idx="3" type="title"/>
          </p:nvPr>
        </p:nvSpPr>
        <p:spPr>
          <a:xfrm>
            <a:off x="887700" y="1939167"/>
            <a:ext cx="5090700" cy="19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B1851"/>
              </a:buClr>
              <a:buSzPts val="1900"/>
              <a:buFont typeface="Poppins Light"/>
              <a:buNone/>
              <a:defRPr b="0" sz="1900">
                <a:solidFill>
                  <a:srgbClr val="1B185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b="0" sz="4000"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b="0" sz="4000"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b="0" sz="4000"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b="0" sz="4000"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b="0" sz="4000"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b="0" sz="4000"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b="0" sz="4000"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b="0" sz="4000"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06" name="Google Shape;106;g33c9240afdf_0_75"/>
          <p:cNvSpPr txBox="1"/>
          <p:nvPr>
            <p:ph idx="4" type="title"/>
          </p:nvPr>
        </p:nvSpPr>
        <p:spPr>
          <a:xfrm>
            <a:off x="887700" y="3909467"/>
            <a:ext cx="5090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B1851"/>
              </a:buClr>
              <a:buSzPts val="2400"/>
              <a:buFont typeface="Poppins SemiBold"/>
              <a:buNone/>
              <a:defRPr b="0" sz="2400">
                <a:solidFill>
                  <a:srgbClr val="1B185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07" name="Google Shape;107;g33c9240afdf_0_75"/>
          <p:cNvSpPr txBox="1"/>
          <p:nvPr>
            <p:ph idx="5" type="title"/>
          </p:nvPr>
        </p:nvSpPr>
        <p:spPr>
          <a:xfrm>
            <a:off x="887700" y="4383867"/>
            <a:ext cx="5090700" cy="19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B1851"/>
              </a:buClr>
              <a:buSzPts val="1900"/>
              <a:buFont typeface="Poppins Light"/>
              <a:buNone/>
              <a:defRPr b="0" sz="1900">
                <a:solidFill>
                  <a:srgbClr val="1B185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b="0" sz="4000"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b="0" sz="4000"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b="0" sz="4000"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b="0" sz="4000"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b="0" sz="4000"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b="0" sz="4000"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b="0" sz="4000"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b="0" sz="4000"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08" name="Google Shape;108;g33c9240afdf_0_75"/>
          <p:cNvSpPr/>
          <p:nvPr/>
        </p:nvSpPr>
        <p:spPr>
          <a:xfrm rot="5400000">
            <a:off x="832950" y="613850"/>
            <a:ext cx="249600" cy="19383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B12A7D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">
  <p:cSld name="4">
    <p:bg>
      <p:bgPr>
        <a:solidFill>
          <a:schemeClr val="lt1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3c9240afdf_0_85"/>
          <p:cNvSpPr/>
          <p:nvPr/>
        </p:nvSpPr>
        <p:spPr>
          <a:xfrm>
            <a:off x="6604000" y="2110467"/>
            <a:ext cx="4766400" cy="248700"/>
          </a:xfrm>
          <a:prstGeom prst="roundRect">
            <a:avLst>
              <a:gd fmla="val 50000" name="adj"/>
            </a:avLst>
          </a:prstGeom>
          <a:solidFill>
            <a:srgbClr val="06A79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11" name="Google Shape;111;g33c9240afdf_0_8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520733" y="5817467"/>
            <a:ext cx="1230334" cy="7988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g33c9240afdf_0_85"/>
          <p:cNvSpPr txBox="1"/>
          <p:nvPr>
            <p:ph type="title"/>
          </p:nvPr>
        </p:nvSpPr>
        <p:spPr>
          <a:xfrm>
            <a:off x="887700" y="650333"/>
            <a:ext cx="10968300" cy="8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B1851"/>
              </a:buClr>
              <a:buSzPts val="4000"/>
              <a:buNone/>
              <a:defRPr sz="4000">
                <a:solidFill>
                  <a:srgbClr val="1B185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13" name="Google Shape;113;g33c9240afdf_0_85"/>
          <p:cNvSpPr txBox="1"/>
          <p:nvPr>
            <p:ph idx="2" type="title"/>
          </p:nvPr>
        </p:nvSpPr>
        <p:spPr>
          <a:xfrm>
            <a:off x="887700" y="1939167"/>
            <a:ext cx="5090700" cy="19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B1851"/>
              </a:buClr>
              <a:buSzPts val="1900"/>
              <a:buFont typeface="Poppins Light"/>
              <a:buNone/>
              <a:defRPr b="0" sz="1900">
                <a:solidFill>
                  <a:srgbClr val="1B185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b="0" sz="4000"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b="0" sz="4000"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b="0" sz="4000"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b="0" sz="4000"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b="0" sz="4000"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b="0" sz="4000"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b="0" sz="4000"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b="0" sz="4000"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14" name="Google Shape;114;g33c9240afdf_0_85"/>
          <p:cNvSpPr txBox="1"/>
          <p:nvPr>
            <p:ph idx="3" type="title"/>
          </p:nvPr>
        </p:nvSpPr>
        <p:spPr>
          <a:xfrm>
            <a:off x="887700" y="3909467"/>
            <a:ext cx="5090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B1851"/>
              </a:buClr>
              <a:buSzPts val="2400"/>
              <a:buFont typeface="Poppins SemiBold"/>
              <a:buNone/>
              <a:defRPr b="0" sz="2400">
                <a:solidFill>
                  <a:srgbClr val="1B185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15" name="Google Shape;115;g33c9240afdf_0_85"/>
          <p:cNvSpPr txBox="1"/>
          <p:nvPr>
            <p:ph idx="4" type="title"/>
          </p:nvPr>
        </p:nvSpPr>
        <p:spPr>
          <a:xfrm>
            <a:off x="887700" y="4383867"/>
            <a:ext cx="5090700" cy="19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B1851"/>
              </a:buClr>
              <a:buSzPts val="1900"/>
              <a:buFont typeface="Poppins Light"/>
              <a:buNone/>
              <a:defRPr b="0" sz="1900">
                <a:solidFill>
                  <a:srgbClr val="1B185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b="0" sz="4000"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b="0" sz="4000"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b="0" sz="4000"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b="0" sz="4000"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b="0" sz="4000"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b="0" sz="4000"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b="0" sz="4000"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b="0" sz="4000"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16" name="Google Shape;116;g33c9240afdf_0_85"/>
          <p:cNvSpPr txBox="1"/>
          <p:nvPr>
            <p:ph idx="5" type="title"/>
          </p:nvPr>
        </p:nvSpPr>
        <p:spPr>
          <a:xfrm>
            <a:off x="6723533" y="2621400"/>
            <a:ext cx="4899600" cy="11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A796"/>
              </a:buClr>
              <a:buSzPts val="4000"/>
              <a:buNone/>
              <a:defRPr sz="4000">
                <a:solidFill>
                  <a:srgbClr val="06A796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A796"/>
              </a:buClr>
              <a:buSzPts val="4000"/>
              <a:buNone/>
              <a:defRPr sz="4000">
                <a:solidFill>
                  <a:srgbClr val="06A796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A796"/>
              </a:buClr>
              <a:buSzPts val="4000"/>
              <a:buNone/>
              <a:defRPr sz="4000">
                <a:solidFill>
                  <a:srgbClr val="06A796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A796"/>
              </a:buClr>
              <a:buSzPts val="4000"/>
              <a:buNone/>
              <a:defRPr sz="4000">
                <a:solidFill>
                  <a:srgbClr val="06A796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A796"/>
              </a:buClr>
              <a:buSzPts val="4000"/>
              <a:buNone/>
              <a:defRPr sz="4000">
                <a:solidFill>
                  <a:srgbClr val="06A796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A796"/>
              </a:buClr>
              <a:buSzPts val="4000"/>
              <a:buNone/>
              <a:defRPr sz="4000">
                <a:solidFill>
                  <a:srgbClr val="06A796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A796"/>
              </a:buClr>
              <a:buSzPts val="4000"/>
              <a:buNone/>
              <a:defRPr sz="4000">
                <a:solidFill>
                  <a:srgbClr val="06A796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A796"/>
              </a:buClr>
              <a:buSzPts val="4000"/>
              <a:buNone/>
              <a:defRPr sz="4000">
                <a:solidFill>
                  <a:srgbClr val="06A796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A796"/>
              </a:buClr>
              <a:buSzPts val="4000"/>
              <a:buNone/>
              <a:defRPr sz="4000">
                <a:solidFill>
                  <a:srgbClr val="06A796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">
  <p:cSld name="5">
    <p:bg>
      <p:bgPr>
        <a:solidFill>
          <a:schemeClr val="lt1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g33c9240afdf_0_9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520733" y="5817467"/>
            <a:ext cx="1230334" cy="7988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g33c9240afdf_0_93"/>
          <p:cNvSpPr txBox="1"/>
          <p:nvPr>
            <p:ph type="title"/>
          </p:nvPr>
        </p:nvSpPr>
        <p:spPr>
          <a:xfrm>
            <a:off x="642465" y="1389500"/>
            <a:ext cx="8878800" cy="41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A796"/>
              </a:buClr>
              <a:buSzPts val="6400"/>
              <a:buNone/>
              <a:defRPr sz="6400">
                <a:solidFill>
                  <a:srgbClr val="06A796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 Blue">
  <p:cSld name="5 Blue">
    <p:bg>
      <p:bgPr>
        <a:solidFill>
          <a:srgbClr val="201D5C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g33c9240afdf_0_9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520733" y="5817467"/>
            <a:ext cx="1230334" cy="7988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g33c9240afdf_0_96"/>
          <p:cNvSpPr txBox="1"/>
          <p:nvPr>
            <p:ph type="title"/>
          </p:nvPr>
        </p:nvSpPr>
        <p:spPr>
          <a:xfrm>
            <a:off x="642467" y="1389500"/>
            <a:ext cx="6275100" cy="51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3" name="Google Shape;123;g33c9240afdf_0_96"/>
          <p:cNvSpPr/>
          <p:nvPr>
            <p:ph idx="2" type="pic"/>
          </p:nvPr>
        </p:nvSpPr>
        <p:spPr>
          <a:xfrm>
            <a:off x="7551567" y="1305933"/>
            <a:ext cx="3846000" cy="3846000"/>
          </a:xfrm>
          <a:prstGeom prst="ellipse">
            <a:avLst/>
          </a:prstGeom>
          <a:solidFill>
            <a:srgbClr val="BFBFBF"/>
          </a:solidFill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">
  <p:cSld name="7">
    <p:bg>
      <p:bgPr>
        <a:solidFill>
          <a:srgbClr val="201D5C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g33c9240afdf_0_10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520733" y="5817467"/>
            <a:ext cx="1230334" cy="79880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g33c9240afdf_0_100"/>
          <p:cNvSpPr txBox="1"/>
          <p:nvPr>
            <p:ph type="title"/>
          </p:nvPr>
        </p:nvSpPr>
        <p:spPr>
          <a:xfrm>
            <a:off x="887700" y="650333"/>
            <a:ext cx="10968300" cy="11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">
  <p:cSld name="8">
    <p:bg>
      <p:bgPr>
        <a:solidFill>
          <a:schemeClr val="lt1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3c9240afdf_0_103"/>
          <p:cNvSpPr/>
          <p:nvPr/>
        </p:nvSpPr>
        <p:spPr>
          <a:xfrm>
            <a:off x="6096000" y="-10933"/>
            <a:ext cx="6112800" cy="6875700"/>
          </a:xfrm>
          <a:prstGeom prst="rect">
            <a:avLst/>
          </a:prstGeom>
          <a:solidFill>
            <a:srgbClr val="B12A7D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29" name="Google Shape;129;g33c9240afdf_0_10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520733" y="5817467"/>
            <a:ext cx="1230334" cy="7988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g33c9240afdf_0_103"/>
          <p:cNvSpPr txBox="1"/>
          <p:nvPr>
            <p:ph type="title"/>
          </p:nvPr>
        </p:nvSpPr>
        <p:spPr>
          <a:xfrm>
            <a:off x="782667" y="892833"/>
            <a:ext cx="5053500" cy="11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B1851"/>
              </a:buClr>
              <a:buSzPts val="4000"/>
              <a:buNone/>
              <a:defRPr sz="4000">
                <a:solidFill>
                  <a:srgbClr val="1B185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1" name="Google Shape;131;g33c9240afdf_0_103"/>
          <p:cNvSpPr txBox="1"/>
          <p:nvPr>
            <p:ph idx="2" type="title"/>
          </p:nvPr>
        </p:nvSpPr>
        <p:spPr>
          <a:xfrm>
            <a:off x="782667" y="2183833"/>
            <a:ext cx="44088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Font typeface="Poppins Light"/>
              <a:buNone/>
              <a:defRPr b="0"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Font typeface="Poppins Light"/>
              <a:buNone/>
              <a:defRPr b="0"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Font typeface="Poppins Light"/>
              <a:buNone/>
              <a:defRPr b="0"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Font typeface="Poppins Light"/>
              <a:buNone/>
              <a:defRPr b="0"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Font typeface="Poppins Light"/>
              <a:buNone/>
              <a:defRPr b="0"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Font typeface="Poppins Light"/>
              <a:buNone/>
              <a:defRPr b="0"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Font typeface="Poppins Light"/>
              <a:buNone/>
              <a:defRPr b="0"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Font typeface="Poppins Light"/>
              <a:buNone/>
              <a:defRPr b="0"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32" name="Google Shape;132;g33c9240afdf_0_103"/>
          <p:cNvSpPr txBox="1"/>
          <p:nvPr>
            <p:ph idx="3" type="title"/>
          </p:nvPr>
        </p:nvSpPr>
        <p:spPr>
          <a:xfrm>
            <a:off x="6878800" y="2183833"/>
            <a:ext cx="4278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oppins Light"/>
              <a:buNone/>
              <a:defRPr b="0" sz="19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Font typeface="Poppins Light"/>
              <a:buNone/>
              <a:defRPr b="0"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Font typeface="Poppins Light"/>
              <a:buNone/>
              <a:defRPr b="0"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Font typeface="Poppins Light"/>
              <a:buNone/>
              <a:defRPr b="0"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Font typeface="Poppins Light"/>
              <a:buNone/>
              <a:defRPr b="0"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Font typeface="Poppins Light"/>
              <a:buNone/>
              <a:defRPr b="0"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Font typeface="Poppins Light"/>
              <a:buNone/>
              <a:defRPr b="0"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Font typeface="Poppins Light"/>
              <a:buNone/>
              <a:defRPr b="0"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Font typeface="Poppins Light"/>
              <a:buNone/>
              <a:defRPr b="0"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33" name="Google Shape;133;g33c9240afdf_0_103"/>
          <p:cNvSpPr/>
          <p:nvPr/>
        </p:nvSpPr>
        <p:spPr>
          <a:xfrm>
            <a:off x="6593667" y="6084833"/>
            <a:ext cx="926700" cy="2487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4" name="Google Shape;134;g33c9240afdf_0_103"/>
          <p:cNvSpPr/>
          <p:nvPr/>
        </p:nvSpPr>
        <p:spPr>
          <a:xfrm rot="5400000">
            <a:off x="1035950" y="755983"/>
            <a:ext cx="249600" cy="23445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201D5C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5" name="Google Shape;135;g33c9240afdf_0_103"/>
          <p:cNvSpPr/>
          <p:nvPr/>
        </p:nvSpPr>
        <p:spPr>
          <a:xfrm rot="5400000">
            <a:off x="254917" y="5818183"/>
            <a:ext cx="249600" cy="7821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0066B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6" name="Google Shape;136;g33c9240afdf_0_103"/>
          <p:cNvSpPr/>
          <p:nvPr/>
        </p:nvSpPr>
        <p:spPr>
          <a:xfrm rot="-5400000">
            <a:off x="11559017" y="634483"/>
            <a:ext cx="249600" cy="10539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201D5C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37" name="Google Shape;137;g33c9240afdf_0_103"/>
          <p:cNvPicPr preferRelativeResize="0"/>
          <p:nvPr/>
        </p:nvPicPr>
        <p:blipFill rotWithShape="1">
          <a:blip r:embed="rId3">
            <a:alphaModFix/>
          </a:blip>
          <a:srcRect b="0" l="0" r="95365" t="0"/>
          <a:stretch/>
        </p:blipFill>
        <p:spPr>
          <a:xfrm>
            <a:off x="11885433" y="5254367"/>
            <a:ext cx="320798" cy="24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 Teal">
  <p:cSld name="9 Teal">
    <p:bg>
      <p:bgPr>
        <a:solidFill>
          <a:schemeClr val="lt1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3c9240afdf_0_114"/>
          <p:cNvSpPr/>
          <p:nvPr/>
        </p:nvSpPr>
        <p:spPr>
          <a:xfrm>
            <a:off x="6096000" y="-10933"/>
            <a:ext cx="6112800" cy="6875700"/>
          </a:xfrm>
          <a:prstGeom prst="rect">
            <a:avLst/>
          </a:prstGeom>
          <a:solidFill>
            <a:srgbClr val="06A79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40" name="Google Shape;140;g33c9240afdf_0_1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520733" y="5817467"/>
            <a:ext cx="1230334" cy="7988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g33c9240afdf_0_114"/>
          <p:cNvSpPr txBox="1"/>
          <p:nvPr>
            <p:ph type="title"/>
          </p:nvPr>
        </p:nvSpPr>
        <p:spPr>
          <a:xfrm>
            <a:off x="782667" y="892833"/>
            <a:ext cx="4906500" cy="11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B1851"/>
              </a:buClr>
              <a:buSzPts val="4000"/>
              <a:buNone/>
              <a:defRPr sz="4000">
                <a:solidFill>
                  <a:srgbClr val="1B185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2" name="Google Shape;142;g33c9240afdf_0_114"/>
          <p:cNvSpPr txBox="1"/>
          <p:nvPr>
            <p:ph idx="2" type="title"/>
          </p:nvPr>
        </p:nvSpPr>
        <p:spPr>
          <a:xfrm>
            <a:off x="782667" y="1941067"/>
            <a:ext cx="39708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 Light"/>
              <a:buNone/>
              <a:defRPr b="0" sz="1900"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 Light"/>
              <a:buNone/>
              <a:defRPr b="0" sz="1900"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 Light"/>
              <a:buNone/>
              <a:defRPr b="0" sz="1900"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 Light"/>
              <a:buNone/>
              <a:defRPr b="0" sz="1900"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 Light"/>
              <a:buNone/>
              <a:defRPr b="0" sz="1900"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 Light"/>
              <a:buNone/>
              <a:defRPr b="0" sz="1900"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 Light"/>
              <a:buNone/>
              <a:defRPr b="0" sz="1900"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 Light"/>
              <a:buNone/>
              <a:defRPr b="0" sz="1900"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43" name="Google Shape;143;g33c9240afdf_0_114"/>
          <p:cNvSpPr/>
          <p:nvPr/>
        </p:nvSpPr>
        <p:spPr>
          <a:xfrm>
            <a:off x="6593667" y="6084833"/>
            <a:ext cx="926700" cy="2487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44" name="Google Shape;144;g33c9240afdf_0_114"/>
          <p:cNvSpPr/>
          <p:nvPr/>
        </p:nvSpPr>
        <p:spPr>
          <a:xfrm>
            <a:off x="5442200" y="4067800"/>
            <a:ext cx="3970800" cy="248700"/>
          </a:xfrm>
          <a:prstGeom prst="roundRect">
            <a:avLst>
              <a:gd fmla="val 50000" name="adj"/>
            </a:avLst>
          </a:prstGeom>
          <a:solidFill>
            <a:srgbClr val="201D5C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45" name="Google Shape;145;g33c9240afdf_0_114"/>
          <p:cNvSpPr txBox="1"/>
          <p:nvPr>
            <p:ph idx="3" type="title"/>
          </p:nvPr>
        </p:nvSpPr>
        <p:spPr>
          <a:xfrm>
            <a:off x="6711233" y="4446433"/>
            <a:ext cx="33921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oppins Light"/>
              <a:buNone/>
              <a:defRPr b="0" sz="19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oppins Light"/>
              <a:buNone/>
              <a:defRPr b="0" sz="19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oppins Light"/>
              <a:buNone/>
              <a:defRPr b="0" sz="19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oppins Light"/>
              <a:buNone/>
              <a:defRPr b="0" sz="19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oppins Light"/>
              <a:buNone/>
              <a:defRPr b="0" sz="19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oppins Light"/>
              <a:buNone/>
              <a:defRPr b="0" sz="19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oppins Light"/>
              <a:buNone/>
              <a:defRPr b="0" sz="19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oppins Light"/>
              <a:buNone/>
              <a:defRPr b="0" sz="19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oppins Light"/>
              <a:buNone/>
              <a:defRPr b="0" sz="19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46" name="Google Shape;146;g33c9240afdf_0_114"/>
          <p:cNvSpPr/>
          <p:nvPr/>
        </p:nvSpPr>
        <p:spPr>
          <a:xfrm rot="-5400000">
            <a:off x="11559017" y="634483"/>
            <a:ext cx="249600" cy="10539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47" name="Google Shape;147;g33c9240afdf_0_114"/>
          <p:cNvSpPr/>
          <p:nvPr/>
        </p:nvSpPr>
        <p:spPr>
          <a:xfrm>
            <a:off x="4432133" y="300767"/>
            <a:ext cx="2279100" cy="248700"/>
          </a:xfrm>
          <a:prstGeom prst="roundRect">
            <a:avLst>
              <a:gd fmla="val 50000" name="adj"/>
            </a:avLst>
          </a:prstGeom>
          <a:solidFill>
            <a:srgbClr val="0066B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48" name="Google Shape;148;g33c9240afdf_0_114"/>
          <p:cNvSpPr txBox="1"/>
          <p:nvPr>
            <p:ph idx="4" type="title"/>
          </p:nvPr>
        </p:nvSpPr>
        <p:spPr>
          <a:xfrm>
            <a:off x="6711233" y="1515233"/>
            <a:ext cx="5934300" cy="29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900"/>
              <a:buNone/>
              <a:defRPr sz="17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149" name="Google Shape;149;g33c9240afdf_0_114"/>
          <p:cNvPicPr preferRelativeResize="0"/>
          <p:nvPr/>
        </p:nvPicPr>
        <p:blipFill rotWithShape="1">
          <a:blip r:embed="rId3">
            <a:alphaModFix/>
          </a:blip>
          <a:srcRect b="0" l="0" r="95365" t="0"/>
          <a:stretch/>
        </p:blipFill>
        <p:spPr>
          <a:xfrm>
            <a:off x="11885433" y="5254367"/>
            <a:ext cx="320798" cy="24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 Blue">
  <p:cSld name="9 Blue">
    <p:bg>
      <p:bgPr>
        <a:solidFill>
          <a:schemeClr val="lt1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3c9240afdf_0_126"/>
          <p:cNvSpPr/>
          <p:nvPr/>
        </p:nvSpPr>
        <p:spPr>
          <a:xfrm>
            <a:off x="6096000" y="-10933"/>
            <a:ext cx="6112800" cy="6875700"/>
          </a:xfrm>
          <a:prstGeom prst="rect">
            <a:avLst/>
          </a:prstGeom>
          <a:solidFill>
            <a:srgbClr val="201D5C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52" name="Google Shape;152;g33c9240afdf_0_1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520733" y="5817467"/>
            <a:ext cx="1230334" cy="79880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g33c9240afdf_0_126"/>
          <p:cNvSpPr txBox="1"/>
          <p:nvPr>
            <p:ph type="title"/>
          </p:nvPr>
        </p:nvSpPr>
        <p:spPr>
          <a:xfrm>
            <a:off x="782667" y="892833"/>
            <a:ext cx="5016900" cy="11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B1851"/>
              </a:buClr>
              <a:buSzPts val="4000"/>
              <a:buNone/>
              <a:defRPr sz="4000">
                <a:solidFill>
                  <a:srgbClr val="1B185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54" name="Google Shape;154;g33c9240afdf_0_126"/>
          <p:cNvSpPr txBox="1"/>
          <p:nvPr>
            <p:ph idx="2" type="title"/>
          </p:nvPr>
        </p:nvSpPr>
        <p:spPr>
          <a:xfrm>
            <a:off x="782667" y="1941067"/>
            <a:ext cx="39708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 Light"/>
              <a:buNone/>
              <a:defRPr b="0" sz="1900"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 Light"/>
              <a:buNone/>
              <a:defRPr b="0" sz="1900"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 Light"/>
              <a:buNone/>
              <a:defRPr b="0" sz="1900"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 Light"/>
              <a:buNone/>
              <a:defRPr b="0" sz="1900"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 Light"/>
              <a:buNone/>
              <a:defRPr b="0" sz="1900"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 Light"/>
              <a:buNone/>
              <a:defRPr b="0" sz="1900"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 Light"/>
              <a:buNone/>
              <a:defRPr b="0" sz="1900"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 Light"/>
              <a:buNone/>
              <a:defRPr b="0" sz="1900"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55" name="Google Shape;155;g33c9240afdf_0_126"/>
          <p:cNvSpPr txBox="1"/>
          <p:nvPr>
            <p:ph idx="3" type="title"/>
          </p:nvPr>
        </p:nvSpPr>
        <p:spPr>
          <a:xfrm>
            <a:off x="6711233" y="4446433"/>
            <a:ext cx="33921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oppins Light"/>
              <a:buNone/>
              <a:defRPr b="0" sz="19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oppins Light"/>
              <a:buNone/>
              <a:defRPr b="0" sz="19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oppins Light"/>
              <a:buNone/>
              <a:defRPr b="0" sz="19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oppins Light"/>
              <a:buNone/>
              <a:defRPr b="0" sz="19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oppins Light"/>
              <a:buNone/>
              <a:defRPr b="0" sz="19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oppins Light"/>
              <a:buNone/>
              <a:defRPr b="0" sz="19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oppins Light"/>
              <a:buNone/>
              <a:defRPr b="0" sz="19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oppins Light"/>
              <a:buNone/>
              <a:defRPr b="0" sz="19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oppins Light"/>
              <a:buNone/>
              <a:defRPr b="0" sz="19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56" name="Google Shape;156;g33c9240afdf_0_126"/>
          <p:cNvSpPr/>
          <p:nvPr/>
        </p:nvSpPr>
        <p:spPr>
          <a:xfrm>
            <a:off x="5121500" y="6092467"/>
            <a:ext cx="2218800" cy="2487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57" name="Google Shape;157;g33c9240afdf_0_126"/>
          <p:cNvSpPr/>
          <p:nvPr/>
        </p:nvSpPr>
        <p:spPr>
          <a:xfrm>
            <a:off x="5428700" y="3668800"/>
            <a:ext cx="3970800" cy="248700"/>
          </a:xfrm>
          <a:prstGeom prst="roundRect">
            <a:avLst>
              <a:gd fmla="val 50000" name="adj"/>
            </a:avLst>
          </a:prstGeom>
          <a:solidFill>
            <a:srgbClr val="D1855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58" name="Google Shape;158;g33c9240afdf_0_126"/>
          <p:cNvSpPr/>
          <p:nvPr/>
        </p:nvSpPr>
        <p:spPr>
          <a:xfrm rot="-5400000">
            <a:off x="11559017" y="634483"/>
            <a:ext cx="249600" cy="10539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201D5C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59" name="Google Shape;159;g33c9240afdf_0_126"/>
          <p:cNvSpPr/>
          <p:nvPr/>
        </p:nvSpPr>
        <p:spPr>
          <a:xfrm rot="-5400000">
            <a:off x="11511300" y="4215017"/>
            <a:ext cx="249600" cy="11496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D1855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60" name="Google Shape;160;g33c9240afdf_0_126"/>
          <p:cNvSpPr/>
          <p:nvPr/>
        </p:nvSpPr>
        <p:spPr>
          <a:xfrm>
            <a:off x="9135867" y="555700"/>
            <a:ext cx="2615100" cy="2487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61" name="Google Shape;161;g33c9240afdf_0_126"/>
          <p:cNvSpPr txBox="1"/>
          <p:nvPr>
            <p:ph idx="4" type="title"/>
          </p:nvPr>
        </p:nvSpPr>
        <p:spPr>
          <a:xfrm>
            <a:off x="6193200" y="1063967"/>
            <a:ext cx="5934300" cy="29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900"/>
              <a:buNone/>
              <a:defRPr sz="17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">
  <p:cSld name="1">
    <p:bg>
      <p:bgPr>
        <a:solidFill>
          <a:schemeClr val="lt1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g33c9240afdf_0_36"/>
          <p:cNvSpPr/>
          <p:nvPr/>
        </p:nvSpPr>
        <p:spPr>
          <a:xfrm>
            <a:off x="6970733" y="2063700"/>
            <a:ext cx="2292000" cy="248700"/>
          </a:xfrm>
          <a:prstGeom prst="roundRect">
            <a:avLst>
              <a:gd fmla="val 50000" name="adj"/>
            </a:avLst>
          </a:prstGeom>
          <a:solidFill>
            <a:srgbClr val="0066B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3" name="Google Shape;23;g33c9240afdf_0_3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520733" y="5817467"/>
            <a:ext cx="1230334" cy="79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g33c9240afdf_0_36"/>
          <p:cNvSpPr/>
          <p:nvPr>
            <p:ph idx="2" type="pic"/>
          </p:nvPr>
        </p:nvSpPr>
        <p:spPr>
          <a:xfrm>
            <a:off x="7676033" y="1054767"/>
            <a:ext cx="3623700" cy="4361700"/>
          </a:xfrm>
          <a:prstGeom prst="roundRect">
            <a:avLst>
              <a:gd fmla="val 9836" name="adj"/>
            </a:avLst>
          </a:prstGeom>
          <a:solidFill>
            <a:srgbClr val="BFBFBF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" name="Google Shape;25;g33c9240afdf_0_36"/>
          <p:cNvSpPr txBox="1"/>
          <p:nvPr>
            <p:ph type="title"/>
          </p:nvPr>
        </p:nvSpPr>
        <p:spPr>
          <a:xfrm>
            <a:off x="802600" y="924533"/>
            <a:ext cx="1230300" cy="10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A796"/>
              </a:buClr>
              <a:buSzPts val="5100"/>
              <a:buNone/>
              <a:defRPr sz="5100">
                <a:solidFill>
                  <a:srgbClr val="06A79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/>
        </p:txBody>
      </p:sp>
      <p:sp>
        <p:nvSpPr>
          <p:cNvPr id="26" name="Google Shape;26;g33c9240afdf_0_36"/>
          <p:cNvSpPr txBox="1"/>
          <p:nvPr>
            <p:ph idx="3" type="title"/>
          </p:nvPr>
        </p:nvSpPr>
        <p:spPr>
          <a:xfrm>
            <a:off x="2317232" y="984433"/>
            <a:ext cx="4750200" cy="7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Font typeface="Poppins Light"/>
              <a:buNone/>
              <a:defRPr b="0" sz="40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b="0" sz="4000"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b="0" sz="4000"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b="0" sz="4000"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b="0" sz="4000"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b="0" sz="4000"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b="0" sz="4000"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b="0" sz="4000"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b="0" sz="4000"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27" name="Google Shape;27;g33c9240afdf_0_36"/>
          <p:cNvSpPr txBox="1"/>
          <p:nvPr>
            <p:ph idx="4" type="title"/>
          </p:nvPr>
        </p:nvSpPr>
        <p:spPr>
          <a:xfrm>
            <a:off x="802600" y="2015767"/>
            <a:ext cx="1230300" cy="10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A796"/>
              </a:buClr>
              <a:buSzPts val="5100"/>
              <a:buNone/>
              <a:defRPr sz="5100">
                <a:solidFill>
                  <a:srgbClr val="06A79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/>
        </p:txBody>
      </p:sp>
      <p:sp>
        <p:nvSpPr>
          <p:cNvPr id="28" name="Google Shape;28;g33c9240afdf_0_36"/>
          <p:cNvSpPr txBox="1"/>
          <p:nvPr>
            <p:ph idx="5" type="title"/>
          </p:nvPr>
        </p:nvSpPr>
        <p:spPr>
          <a:xfrm>
            <a:off x="2317232" y="2075667"/>
            <a:ext cx="4750200" cy="7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Font typeface="Poppins Light"/>
              <a:buNone/>
              <a:defRPr b="0" sz="40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b="0" sz="4000"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b="0" sz="4000"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b="0" sz="4000"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b="0" sz="4000"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b="0" sz="4000"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b="0" sz="4000"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b="0" sz="4000"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b="0" sz="4000"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29" name="Google Shape;29;g33c9240afdf_0_36"/>
          <p:cNvSpPr txBox="1"/>
          <p:nvPr>
            <p:ph idx="6" type="title"/>
          </p:nvPr>
        </p:nvSpPr>
        <p:spPr>
          <a:xfrm>
            <a:off x="802600" y="3107000"/>
            <a:ext cx="1230300" cy="10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A796"/>
              </a:buClr>
              <a:buSzPts val="5100"/>
              <a:buNone/>
              <a:defRPr sz="5100">
                <a:solidFill>
                  <a:srgbClr val="06A79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/>
        </p:txBody>
      </p:sp>
      <p:sp>
        <p:nvSpPr>
          <p:cNvPr id="30" name="Google Shape;30;g33c9240afdf_0_36"/>
          <p:cNvSpPr txBox="1"/>
          <p:nvPr>
            <p:ph idx="7" type="title"/>
          </p:nvPr>
        </p:nvSpPr>
        <p:spPr>
          <a:xfrm>
            <a:off x="2317232" y="3166900"/>
            <a:ext cx="4750200" cy="7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Font typeface="Poppins Light"/>
              <a:buNone/>
              <a:defRPr b="0" sz="40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b="0" sz="4000"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b="0" sz="4000"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b="0" sz="4000"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b="0" sz="4000"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b="0" sz="4000"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b="0" sz="4000"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b="0" sz="4000"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b="0" sz="4000"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31" name="Google Shape;31;g33c9240afdf_0_36"/>
          <p:cNvSpPr txBox="1"/>
          <p:nvPr>
            <p:ph idx="8" type="title"/>
          </p:nvPr>
        </p:nvSpPr>
        <p:spPr>
          <a:xfrm>
            <a:off x="802600" y="4198233"/>
            <a:ext cx="1230300" cy="10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A796"/>
              </a:buClr>
              <a:buSzPts val="5100"/>
              <a:buNone/>
              <a:defRPr sz="5100">
                <a:solidFill>
                  <a:srgbClr val="06A79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/>
        </p:txBody>
      </p:sp>
      <p:sp>
        <p:nvSpPr>
          <p:cNvPr id="32" name="Google Shape;32;g33c9240afdf_0_36"/>
          <p:cNvSpPr txBox="1"/>
          <p:nvPr>
            <p:ph idx="9" type="title"/>
          </p:nvPr>
        </p:nvSpPr>
        <p:spPr>
          <a:xfrm>
            <a:off x="2317232" y="4258133"/>
            <a:ext cx="4750200" cy="7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Font typeface="Poppins Light"/>
              <a:buNone/>
              <a:defRPr b="0" sz="40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b="0" sz="4000"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b="0" sz="4000"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b="0" sz="4000"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b="0" sz="4000"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b="0" sz="4000"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b="0" sz="4000"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b="0" sz="4000"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b="0" sz="4000"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33" name="Google Shape;33;g33c9240afdf_0_36"/>
          <p:cNvSpPr/>
          <p:nvPr/>
        </p:nvSpPr>
        <p:spPr>
          <a:xfrm rot="5400000">
            <a:off x="882283" y="5173983"/>
            <a:ext cx="249600" cy="20367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B12A7D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4" name="Google Shape;34;g33c9240afdf_0_36"/>
          <p:cNvSpPr/>
          <p:nvPr/>
        </p:nvSpPr>
        <p:spPr>
          <a:xfrm rot="-5400000">
            <a:off x="11347217" y="3752683"/>
            <a:ext cx="249600" cy="14679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0066B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">
  <p:cSld name="10">
    <p:bg>
      <p:bgPr>
        <a:solidFill>
          <a:srgbClr val="201D5C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3c9240afdf_0_138"/>
          <p:cNvSpPr/>
          <p:nvPr>
            <p:ph idx="2" type="pic"/>
          </p:nvPr>
        </p:nvSpPr>
        <p:spPr>
          <a:xfrm>
            <a:off x="956100" y="1285833"/>
            <a:ext cx="4706700" cy="4302000"/>
          </a:xfrm>
          <a:prstGeom prst="roundRect">
            <a:avLst>
              <a:gd fmla="val 9836" name="adj"/>
            </a:avLst>
          </a:prstGeom>
          <a:solidFill>
            <a:srgbClr val="BFBFBF"/>
          </a:solidFill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pic>
        <p:nvPicPr>
          <p:cNvPr id="164" name="Google Shape;164;g33c9240afdf_0_13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520733" y="5817467"/>
            <a:ext cx="1230334" cy="798800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g33c9240afdf_0_138"/>
          <p:cNvSpPr txBox="1"/>
          <p:nvPr>
            <p:ph type="title"/>
          </p:nvPr>
        </p:nvSpPr>
        <p:spPr>
          <a:xfrm>
            <a:off x="6711233" y="4446433"/>
            <a:ext cx="39687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oppins Light"/>
              <a:buNone/>
              <a:defRPr b="0" sz="19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Poppins Medium"/>
              <a:buNone/>
              <a:defRPr b="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Poppins Medium"/>
              <a:buNone/>
              <a:defRPr b="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Poppins Medium"/>
              <a:buNone/>
              <a:defRPr b="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Poppins Medium"/>
              <a:buNone/>
              <a:defRPr b="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Poppins Medium"/>
              <a:buNone/>
              <a:defRPr b="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Poppins Medium"/>
              <a:buNone/>
              <a:defRPr b="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Poppins Medium"/>
              <a:buNone/>
              <a:defRPr b="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Poppins Medium"/>
              <a:buNone/>
              <a:defRPr b="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66" name="Google Shape;166;g33c9240afdf_0_138"/>
          <p:cNvSpPr/>
          <p:nvPr/>
        </p:nvSpPr>
        <p:spPr>
          <a:xfrm>
            <a:off x="9153467" y="486300"/>
            <a:ext cx="2597700" cy="248700"/>
          </a:xfrm>
          <a:prstGeom prst="roundRect">
            <a:avLst>
              <a:gd fmla="val 50000" name="adj"/>
            </a:avLst>
          </a:prstGeom>
          <a:solidFill>
            <a:srgbClr val="0066B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67" name="Google Shape;167;g33c9240afdf_0_138"/>
          <p:cNvSpPr/>
          <p:nvPr/>
        </p:nvSpPr>
        <p:spPr>
          <a:xfrm>
            <a:off x="5662900" y="6008600"/>
            <a:ext cx="1845300" cy="2487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68" name="Google Shape;168;g33c9240afdf_0_138"/>
          <p:cNvSpPr/>
          <p:nvPr/>
        </p:nvSpPr>
        <p:spPr>
          <a:xfrm rot="-5400000">
            <a:off x="11502650" y="4241450"/>
            <a:ext cx="249600" cy="11667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69" name="Google Shape;169;g33c9240afdf_0_138"/>
          <p:cNvSpPr txBox="1"/>
          <p:nvPr>
            <p:ph idx="3" type="title"/>
          </p:nvPr>
        </p:nvSpPr>
        <p:spPr>
          <a:xfrm>
            <a:off x="6711233" y="1515233"/>
            <a:ext cx="5934300" cy="29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900"/>
              <a:buNone/>
              <a:defRPr sz="17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0" name="Google Shape;170;g33c9240afdf_0_138"/>
          <p:cNvSpPr/>
          <p:nvPr/>
        </p:nvSpPr>
        <p:spPr>
          <a:xfrm>
            <a:off x="4904333" y="4067800"/>
            <a:ext cx="4508700" cy="248700"/>
          </a:xfrm>
          <a:prstGeom prst="roundRect">
            <a:avLst>
              <a:gd fmla="val 50000" name="adj"/>
            </a:avLst>
          </a:prstGeom>
          <a:solidFill>
            <a:srgbClr val="B12A7D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">
  <p:cSld name="11">
    <p:bg>
      <p:bgPr>
        <a:solidFill>
          <a:srgbClr val="201D5C"/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3c9240afdf_0_147"/>
          <p:cNvSpPr/>
          <p:nvPr/>
        </p:nvSpPr>
        <p:spPr>
          <a:xfrm>
            <a:off x="8362700" y="2786267"/>
            <a:ext cx="3174300" cy="248700"/>
          </a:xfrm>
          <a:prstGeom prst="roundRect">
            <a:avLst>
              <a:gd fmla="val 50000" name="adj"/>
            </a:avLst>
          </a:prstGeom>
          <a:solidFill>
            <a:srgbClr val="06A79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6A79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73" name="Google Shape;173;g33c9240afdf_0_147"/>
          <p:cNvSpPr/>
          <p:nvPr>
            <p:ph idx="2" type="pic"/>
          </p:nvPr>
        </p:nvSpPr>
        <p:spPr>
          <a:xfrm>
            <a:off x="6878800" y="2024800"/>
            <a:ext cx="3329100" cy="3702300"/>
          </a:xfrm>
          <a:prstGeom prst="roundRect">
            <a:avLst>
              <a:gd fmla="val 9836" name="adj"/>
            </a:avLst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pic>
        <p:nvPicPr>
          <p:cNvPr id="174" name="Google Shape;174;g33c9240afdf_0_1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520733" y="5817467"/>
            <a:ext cx="1230334" cy="79880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g33c9240afdf_0_147"/>
          <p:cNvSpPr/>
          <p:nvPr/>
        </p:nvSpPr>
        <p:spPr>
          <a:xfrm>
            <a:off x="6347300" y="5083767"/>
            <a:ext cx="1043100" cy="2487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76" name="Google Shape;176;g33c9240afdf_0_147"/>
          <p:cNvSpPr txBox="1"/>
          <p:nvPr>
            <p:ph type="title"/>
          </p:nvPr>
        </p:nvSpPr>
        <p:spPr>
          <a:xfrm>
            <a:off x="881767" y="686567"/>
            <a:ext cx="10968300" cy="11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7" name="Google Shape;177;g33c9240afdf_0_147"/>
          <p:cNvSpPr txBox="1"/>
          <p:nvPr>
            <p:ph idx="3" type="title"/>
          </p:nvPr>
        </p:nvSpPr>
        <p:spPr>
          <a:xfrm>
            <a:off x="881767" y="1939167"/>
            <a:ext cx="50907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oppins Light"/>
              <a:buNone/>
              <a:defRPr b="0" sz="19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oppins Light"/>
              <a:buNone/>
              <a:defRPr b="0" sz="19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oppins Light"/>
              <a:buNone/>
              <a:defRPr b="0" sz="19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oppins Light"/>
              <a:buNone/>
              <a:defRPr b="0" sz="19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oppins Light"/>
              <a:buNone/>
              <a:defRPr b="0" sz="19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oppins Light"/>
              <a:buNone/>
              <a:defRPr b="0" sz="19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oppins Light"/>
              <a:buNone/>
              <a:defRPr b="0" sz="19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oppins Light"/>
              <a:buNone/>
              <a:defRPr b="0" sz="19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oppins Light"/>
              <a:buNone/>
              <a:defRPr b="0" sz="19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78" name="Google Shape;178;g33c9240afdf_0_147"/>
          <p:cNvSpPr txBox="1"/>
          <p:nvPr>
            <p:ph idx="4" type="title"/>
          </p:nvPr>
        </p:nvSpPr>
        <p:spPr>
          <a:xfrm>
            <a:off x="881767" y="3909467"/>
            <a:ext cx="5090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 SemiBold"/>
              <a:buNone/>
              <a:defRPr b="0" sz="24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9" name="Google Shape;179;g33c9240afdf_0_147"/>
          <p:cNvSpPr txBox="1"/>
          <p:nvPr>
            <p:ph idx="5" type="title"/>
          </p:nvPr>
        </p:nvSpPr>
        <p:spPr>
          <a:xfrm>
            <a:off x="881767" y="4383867"/>
            <a:ext cx="50907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oppins Light"/>
              <a:buNone/>
              <a:defRPr b="0" sz="19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oppins Light"/>
              <a:buNone/>
              <a:defRPr b="0" sz="19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oppins Light"/>
              <a:buNone/>
              <a:defRPr b="0" sz="19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oppins Light"/>
              <a:buNone/>
              <a:defRPr b="0" sz="19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oppins Light"/>
              <a:buNone/>
              <a:defRPr b="0" sz="19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oppins Light"/>
              <a:buNone/>
              <a:defRPr b="0" sz="19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oppins Light"/>
              <a:buNone/>
              <a:defRPr b="0" sz="19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oppins Light"/>
              <a:buNone/>
              <a:defRPr b="0" sz="19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oppins Light"/>
              <a:buNone/>
              <a:defRPr b="0" sz="19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80" name="Google Shape;180;g33c9240afdf_0_147"/>
          <p:cNvSpPr/>
          <p:nvPr/>
        </p:nvSpPr>
        <p:spPr>
          <a:xfrm rot="5400000">
            <a:off x="825383" y="657583"/>
            <a:ext cx="249600" cy="19233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06A79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">
  <p:cSld name="12">
    <p:bg>
      <p:bgPr>
        <a:solidFill>
          <a:srgbClr val="201D5C"/>
        </a:solid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33c9240afdf_0_157"/>
          <p:cNvSpPr/>
          <p:nvPr/>
        </p:nvSpPr>
        <p:spPr>
          <a:xfrm>
            <a:off x="987767" y="3570800"/>
            <a:ext cx="2276400" cy="516900"/>
          </a:xfrm>
          <a:prstGeom prst="roundRect">
            <a:avLst>
              <a:gd fmla="val 50000" name="adj"/>
            </a:avLst>
          </a:prstGeom>
          <a:solidFill>
            <a:srgbClr val="D1855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83" name="Google Shape;183;g33c9240afdf_0_157"/>
          <p:cNvSpPr/>
          <p:nvPr/>
        </p:nvSpPr>
        <p:spPr>
          <a:xfrm>
            <a:off x="7565533" y="4793400"/>
            <a:ext cx="3174300" cy="248700"/>
          </a:xfrm>
          <a:prstGeom prst="roundRect">
            <a:avLst>
              <a:gd fmla="val 50000" name="adj"/>
            </a:avLst>
          </a:prstGeom>
          <a:solidFill>
            <a:srgbClr val="D1855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6A79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84" name="Google Shape;184;g33c9240afdf_0_157"/>
          <p:cNvSpPr/>
          <p:nvPr>
            <p:ph idx="2" type="pic"/>
          </p:nvPr>
        </p:nvSpPr>
        <p:spPr>
          <a:xfrm>
            <a:off x="6434451" y="2183833"/>
            <a:ext cx="3614700" cy="4149900"/>
          </a:xfrm>
          <a:prstGeom prst="roundRect">
            <a:avLst>
              <a:gd fmla="val 9836" name="adj"/>
            </a:avLst>
          </a:prstGeom>
          <a:solidFill>
            <a:srgbClr val="BFBFBF"/>
          </a:solidFill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pic>
        <p:nvPicPr>
          <p:cNvPr id="185" name="Google Shape;185;g33c9240afdf_0_15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520733" y="5817467"/>
            <a:ext cx="1230334" cy="7988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g33c9240afdf_0_157"/>
          <p:cNvSpPr txBox="1"/>
          <p:nvPr>
            <p:ph type="title"/>
          </p:nvPr>
        </p:nvSpPr>
        <p:spPr>
          <a:xfrm>
            <a:off x="1128033" y="3428833"/>
            <a:ext cx="2136000" cy="4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7" name="Google Shape;187;g33c9240afdf_0_157"/>
          <p:cNvSpPr txBox="1"/>
          <p:nvPr>
            <p:ph idx="3" type="title"/>
          </p:nvPr>
        </p:nvSpPr>
        <p:spPr>
          <a:xfrm>
            <a:off x="1175967" y="4298400"/>
            <a:ext cx="47871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oppins Light"/>
              <a:buNone/>
              <a:defRPr b="0" sz="19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8" name="Google Shape;188;g33c9240afdf_0_157"/>
          <p:cNvSpPr/>
          <p:nvPr/>
        </p:nvSpPr>
        <p:spPr>
          <a:xfrm rot="5400000">
            <a:off x="825383" y="657583"/>
            <a:ext cx="249600" cy="19233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89" name="Google Shape;189;g33c9240afdf_0_157"/>
          <p:cNvPicPr preferRelativeResize="0"/>
          <p:nvPr/>
        </p:nvPicPr>
        <p:blipFill rotWithShape="1">
          <a:blip r:embed="rId3">
            <a:alphaModFix/>
          </a:blip>
          <a:srcRect b="0" l="0" r="79019" t="0"/>
          <a:stretch/>
        </p:blipFill>
        <p:spPr>
          <a:xfrm>
            <a:off x="10739933" y="828033"/>
            <a:ext cx="1452068" cy="2488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g33c9240afdf_0_157"/>
          <p:cNvSpPr/>
          <p:nvPr>
            <p:ph idx="4" type="pic"/>
          </p:nvPr>
        </p:nvSpPr>
        <p:spPr>
          <a:xfrm>
            <a:off x="3604500" y="472800"/>
            <a:ext cx="3614700" cy="3614700"/>
          </a:xfrm>
          <a:prstGeom prst="ellipse">
            <a:avLst/>
          </a:prstGeom>
          <a:solidFill>
            <a:srgbClr val="BFBFBF"/>
          </a:solidFill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">
  <p:cSld name="13">
    <p:bg>
      <p:bgPr>
        <a:solidFill>
          <a:srgbClr val="201D5C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3c9240afdf_0_167"/>
          <p:cNvSpPr/>
          <p:nvPr/>
        </p:nvSpPr>
        <p:spPr>
          <a:xfrm>
            <a:off x="4052800" y="5241600"/>
            <a:ext cx="2559300" cy="2487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93" name="Google Shape;193;g33c9240afdf_0_167"/>
          <p:cNvSpPr/>
          <p:nvPr/>
        </p:nvSpPr>
        <p:spPr>
          <a:xfrm>
            <a:off x="182867" y="2899433"/>
            <a:ext cx="2559300" cy="2487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94" name="Google Shape;194;g33c9240afdf_0_167"/>
          <p:cNvSpPr txBox="1"/>
          <p:nvPr>
            <p:ph idx="12" type="sldNum"/>
          </p:nvPr>
        </p:nvSpPr>
        <p:spPr>
          <a:xfrm>
            <a:off x="11296611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5" name="Google Shape;195;g33c9240afdf_0_167"/>
          <p:cNvSpPr/>
          <p:nvPr>
            <p:ph idx="2" type="pic"/>
          </p:nvPr>
        </p:nvSpPr>
        <p:spPr>
          <a:xfrm>
            <a:off x="3234900" y="790767"/>
            <a:ext cx="2853600" cy="5343600"/>
          </a:xfrm>
          <a:prstGeom prst="roundRect">
            <a:avLst>
              <a:gd fmla="val 15671" name="adj"/>
            </a:avLst>
          </a:prstGeom>
          <a:solidFill>
            <a:srgbClr val="BFBFBF"/>
          </a:solidFill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6" name="Google Shape;196;g33c9240afdf_0_167"/>
          <p:cNvSpPr/>
          <p:nvPr>
            <p:ph idx="3" type="pic"/>
          </p:nvPr>
        </p:nvSpPr>
        <p:spPr>
          <a:xfrm>
            <a:off x="718867" y="4277267"/>
            <a:ext cx="2192400" cy="1940400"/>
          </a:xfrm>
          <a:prstGeom prst="roundRect">
            <a:avLst>
              <a:gd fmla="val 23225" name="adj"/>
            </a:avLst>
          </a:prstGeom>
          <a:solidFill>
            <a:srgbClr val="BFBFBF"/>
          </a:solidFill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7" name="Google Shape;197;g33c9240afdf_0_167"/>
          <p:cNvSpPr/>
          <p:nvPr>
            <p:ph idx="4" type="pic"/>
          </p:nvPr>
        </p:nvSpPr>
        <p:spPr>
          <a:xfrm>
            <a:off x="718867" y="790767"/>
            <a:ext cx="2192400" cy="3175200"/>
          </a:xfrm>
          <a:prstGeom prst="roundRect">
            <a:avLst>
              <a:gd fmla="val 15671" name="adj"/>
            </a:avLst>
          </a:prstGeom>
          <a:solidFill>
            <a:srgbClr val="BFBFBF"/>
          </a:solidFill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8" name="Google Shape;198;g33c9240afdf_0_167"/>
          <p:cNvSpPr txBox="1"/>
          <p:nvPr>
            <p:ph type="title"/>
          </p:nvPr>
        </p:nvSpPr>
        <p:spPr>
          <a:xfrm>
            <a:off x="6581333" y="1115667"/>
            <a:ext cx="5090700" cy="11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99" name="Google Shape;199;g33c9240afdf_0_167"/>
          <p:cNvSpPr txBox="1"/>
          <p:nvPr>
            <p:ph idx="5" type="title"/>
          </p:nvPr>
        </p:nvSpPr>
        <p:spPr>
          <a:xfrm>
            <a:off x="6581333" y="2313651"/>
            <a:ext cx="5090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 SemiBold"/>
              <a:buNone/>
              <a:defRPr b="0" sz="24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0" name="Google Shape;200;g33c9240afdf_0_167"/>
          <p:cNvSpPr txBox="1"/>
          <p:nvPr>
            <p:ph idx="6" type="title"/>
          </p:nvPr>
        </p:nvSpPr>
        <p:spPr>
          <a:xfrm>
            <a:off x="6581333" y="2854217"/>
            <a:ext cx="50907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oppins Light"/>
              <a:buNone/>
              <a:defRPr b="0" sz="19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201" name="Google Shape;201;g33c9240afdf_0_16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520733" y="5817467"/>
            <a:ext cx="1230334" cy="79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g33c9240afdf_0_167"/>
          <p:cNvSpPr/>
          <p:nvPr/>
        </p:nvSpPr>
        <p:spPr>
          <a:xfrm rot="-5400000">
            <a:off x="11046950" y="-101769"/>
            <a:ext cx="249600" cy="20781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D1855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03" name="Google Shape;203;g33c9240afdf_0_167"/>
          <p:cNvSpPr/>
          <p:nvPr/>
        </p:nvSpPr>
        <p:spPr>
          <a:xfrm rot="5400000">
            <a:off x="825383" y="4855817"/>
            <a:ext cx="249600" cy="19233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D1855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">
  <p:cSld name="14">
    <p:bg>
      <p:bgPr>
        <a:solidFill>
          <a:schemeClr val="lt1"/>
        </a:solid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g33c9240afdf_0_18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520733" y="5817467"/>
            <a:ext cx="1230334" cy="79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g33c9240afdf_0_180"/>
          <p:cNvSpPr txBox="1"/>
          <p:nvPr>
            <p:ph type="title"/>
          </p:nvPr>
        </p:nvSpPr>
        <p:spPr>
          <a:xfrm>
            <a:off x="622633" y="1799133"/>
            <a:ext cx="6030600" cy="32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12A7D"/>
              </a:buClr>
              <a:buSzPts val="6400"/>
              <a:buNone/>
              <a:defRPr sz="6400">
                <a:solidFill>
                  <a:srgbClr val="B12A7D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07" name="Google Shape;207;g33c9240afdf_0_180"/>
          <p:cNvSpPr txBox="1"/>
          <p:nvPr>
            <p:ph idx="2" type="title"/>
          </p:nvPr>
        </p:nvSpPr>
        <p:spPr>
          <a:xfrm>
            <a:off x="7106233" y="737767"/>
            <a:ext cx="5934300" cy="29964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A796"/>
              </a:buClr>
              <a:buSzPts val="17900"/>
              <a:buNone/>
              <a:defRPr sz="17900">
                <a:solidFill>
                  <a:srgbClr val="06A79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9pPr>
          </a:lstStyle>
          <a:p/>
        </p:txBody>
      </p:sp>
      <p:sp>
        <p:nvSpPr>
          <p:cNvPr id="208" name="Google Shape;208;g33c9240afdf_0_180"/>
          <p:cNvSpPr txBox="1"/>
          <p:nvPr>
            <p:ph idx="3" type="title"/>
          </p:nvPr>
        </p:nvSpPr>
        <p:spPr>
          <a:xfrm>
            <a:off x="7106233" y="3134400"/>
            <a:ext cx="7743900" cy="840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9" name="Google Shape;209;g33c9240afdf_0_180"/>
          <p:cNvSpPr txBox="1"/>
          <p:nvPr>
            <p:ph idx="4" type="title"/>
          </p:nvPr>
        </p:nvSpPr>
        <p:spPr>
          <a:xfrm>
            <a:off x="7106233" y="3849500"/>
            <a:ext cx="4278000" cy="19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Medium"/>
              <a:buNone/>
              <a:defRPr b="0">
                <a:solidFill>
                  <a:srgbClr val="201D5C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Medium"/>
              <a:buNone/>
              <a:defRPr b="0">
                <a:solidFill>
                  <a:srgbClr val="201D5C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Medium"/>
              <a:buNone/>
              <a:defRPr b="0">
                <a:solidFill>
                  <a:srgbClr val="201D5C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Medium"/>
              <a:buNone/>
              <a:defRPr b="0">
                <a:solidFill>
                  <a:srgbClr val="201D5C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Medium"/>
              <a:buNone/>
              <a:defRPr b="0">
                <a:solidFill>
                  <a:srgbClr val="201D5C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Medium"/>
              <a:buNone/>
              <a:defRPr b="0">
                <a:solidFill>
                  <a:srgbClr val="201D5C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Medium"/>
              <a:buNone/>
              <a:defRPr b="0">
                <a:solidFill>
                  <a:srgbClr val="201D5C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Medium"/>
              <a:buNone/>
              <a:defRPr b="0">
                <a:solidFill>
                  <a:srgbClr val="201D5C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">
  <p:cSld name="16">
    <p:bg>
      <p:bgPr>
        <a:solidFill>
          <a:srgbClr val="201D5C"/>
        </a:solid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33c9240afdf_0_186"/>
          <p:cNvSpPr/>
          <p:nvPr/>
        </p:nvSpPr>
        <p:spPr>
          <a:xfrm rot="-5400000">
            <a:off x="11811717" y="4971517"/>
            <a:ext cx="249600" cy="5487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12" name="Google Shape;212;g33c9240afdf_0_186"/>
          <p:cNvSpPr/>
          <p:nvPr/>
        </p:nvSpPr>
        <p:spPr>
          <a:xfrm rot="5400000">
            <a:off x="825383" y="455750"/>
            <a:ext cx="249600" cy="19233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06A79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13" name="Google Shape;213;g33c9240afdf_0_186"/>
          <p:cNvSpPr/>
          <p:nvPr/>
        </p:nvSpPr>
        <p:spPr>
          <a:xfrm>
            <a:off x="7688567" y="3247200"/>
            <a:ext cx="2559300" cy="248700"/>
          </a:xfrm>
          <a:prstGeom prst="roundRect">
            <a:avLst>
              <a:gd fmla="val 50000" name="adj"/>
            </a:avLst>
          </a:prstGeom>
          <a:solidFill>
            <a:srgbClr val="B12A7D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14" name="Google Shape;214;g33c9240afdf_0_186"/>
          <p:cNvSpPr/>
          <p:nvPr/>
        </p:nvSpPr>
        <p:spPr>
          <a:xfrm>
            <a:off x="4310367" y="4748800"/>
            <a:ext cx="2559300" cy="248700"/>
          </a:xfrm>
          <a:prstGeom prst="roundRect">
            <a:avLst>
              <a:gd fmla="val 50000" name="adj"/>
            </a:avLst>
          </a:prstGeom>
          <a:solidFill>
            <a:srgbClr val="0066B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15" name="Google Shape;215;g33c9240afdf_0_186"/>
          <p:cNvSpPr txBox="1"/>
          <p:nvPr>
            <p:ph idx="12" type="sldNum"/>
          </p:nvPr>
        </p:nvSpPr>
        <p:spPr>
          <a:xfrm>
            <a:off x="11296611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6" name="Google Shape;216;g33c9240afdf_0_186"/>
          <p:cNvSpPr/>
          <p:nvPr>
            <p:ph idx="2" type="pic"/>
          </p:nvPr>
        </p:nvSpPr>
        <p:spPr>
          <a:xfrm>
            <a:off x="9306733" y="257967"/>
            <a:ext cx="2638800" cy="5264400"/>
          </a:xfrm>
          <a:prstGeom prst="roundRect">
            <a:avLst>
              <a:gd fmla="val 15671" name="adj"/>
            </a:avLst>
          </a:prstGeom>
          <a:solidFill>
            <a:srgbClr val="D8D8D8"/>
          </a:solidFill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7" name="Google Shape;217;g33c9240afdf_0_186"/>
          <p:cNvSpPr/>
          <p:nvPr>
            <p:ph idx="3" type="pic"/>
          </p:nvPr>
        </p:nvSpPr>
        <p:spPr>
          <a:xfrm>
            <a:off x="5382967" y="257967"/>
            <a:ext cx="3580800" cy="3730800"/>
          </a:xfrm>
          <a:prstGeom prst="roundRect">
            <a:avLst>
              <a:gd fmla="val 13152" name="adj"/>
            </a:avLst>
          </a:prstGeom>
          <a:solidFill>
            <a:srgbClr val="D8D8D8"/>
          </a:solidFill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8" name="Google Shape;218;g33c9240afdf_0_186"/>
          <p:cNvSpPr/>
          <p:nvPr>
            <p:ph idx="4" type="pic"/>
          </p:nvPr>
        </p:nvSpPr>
        <p:spPr>
          <a:xfrm>
            <a:off x="357200" y="257967"/>
            <a:ext cx="4682700" cy="3730800"/>
          </a:xfrm>
          <a:prstGeom prst="roundRect">
            <a:avLst>
              <a:gd fmla="val 12233" name="adj"/>
            </a:avLst>
          </a:prstGeom>
          <a:solidFill>
            <a:srgbClr val="D8D8D8"/>
          </a:solidFill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9" name="Google Shape;219;g33c9240afdf_0_186"/>
          <p:cNvSpPr/>
          <p:nvPr>
            <p:ph idx="5" type="pic"/>
          </p:nvPr>
        </p:nvSpPr>
        <p:spPr>
          <a:xfrm>
            <a:off x="5382967" y="4333867"/>
            <a:ext cx="3580800" cy="2274300"/>
          </a:xfrm>
          <a:prstGeom prst="roundRect">
            <a:avLst>
              <a:gd fmla="val 13152" name="adj"/>
            </a:avLst>
          </a:prstGeom>
          <a:solidFill>
            <a:srgbClr val="D8D8D8"/>
          </a:solidFill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0" name="Google Shape;220;g33c9240afdf_0_186"/>
          <p:cNvSpPr txBox="1"/>
          <p:nvPr>
            <p:ph type="title"/>
          </p:nvPr>
        </p:nvSpPr>
        <p:spPr>
          <a:xfrm>
            <a:off x="357200" y="4385217"/>
            <a:ext cx="10005900" cy="11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100"/>
              <a:buNone/>
              <a:defRPr sz="51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21" name="Google Shape;221;g33c9240afdf_0_186"/>
          <p:cNvSpPr txBox="1"/>
          <p:nvPr>
            <p:ph idx="6" type="title"/>
          </p:nvPr>
        </p:nvSpPr>
        <p:spPr>
          <a:xfrm>
            <a:off x="357200" y="5151067"/>
            <a:ext cx="5090700" cy="11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Poppins Light"/>
              <a:buNone/>
              <a:defRPr b="0" sz="40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pic>
        <p:nvPicPr>
          <p:cNvPr id="222" name="Google Shape;222;g33c9240afdf_0_18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520733" y="5817467"/>
            <a:ext cx="1230334" cy="79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">
  <p:cSld name="17">
    <p:bg>
      <p:bgPr>
        <a:solidFill>
          <a:srgbClr val="201D5C"/>
        </a:solid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33c9240afdf_0_199"/>
          <p:cNvSpPr/>
          <p:nvPr/>
        </p:nvSpPr>
        <p:spPr>
          <a:xfrm rot="5400000">
            <a:off x="825383" y="455750"/>
            <a:ext cx="249600" cy="19233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06A79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25" name="Google Shape;225;g33c9240afdf_0_199"/>
          <p:cNvSpPr/>
          <p:nvPr/>
        </p:nvSpPr>
        <p:spPr>
          <a:xfrm>
            <a:off x="6989267" y="5939467"/>
            <a:ext cx="2559300" cy="248700"/>
          </a:xfrm>
          <a:prstGeom prst="roundRect">
            <a:avLst>
              <a:gd fmla="val 50000" name="adj"/>
            </a:avLst>
          </a:prstGeom>
          <a:solidFill>
            <a:srgbClr val="B12A7D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26" name="Google Shape;226;g33c9240afdf_0_199"/>
          <p:cNvSpPr txBox="1"/>
          <p:nvPr>
            <p:ph idx="12" type="sldNum"/>
          </p:nvPr>
        </p:nvSpPr>
        <p:spPr>
          <a:xfrm>
            <a:off x="11296611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7" name="Google Shape;227;g33c9240afdf_0_199"/>
          <p:cNvSpPr/>
          <p:nvPr>
            <p:ph idx="2" type="pic"/>
          </p:nvPr>
        </p:nvSpPr>
        <p:spPr>
          <a:xfrm>
            <a:off x="5382967" y="2778133"/>
            <a:ext cx="3580800" cy="3830100"/>
          </a:xfrm>
          <a:prstGeom prst="roundRect">
            <a:avLst>
              <a:gd fmla="val 13152" name="adj"/>
            </a:avLst>
          </a:prstGeom>
          <a:solidFill>
            <a:srgbClr val="BFBFBF"/>
          </a:solidFill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8" name="Google Shape;228;g33c9240afdf_0_199"/>
          <p:cNvSpPr/>
          <p:nvPr>
            <p:ph idx="3" type="pic"/>
          </p:nvPr>
        </p:nvSpPr>
        <p:spPr>
          <a:xfrm>
            <a:off x="357200" y="257967"/>
            <a:ext cx="4682700" cy="3730800"/>
          </a:xfrm>
          <a:prstGeom prst="roundRect">
            <a:avLst>
              <a:gd fmla="val 12233" name="adj"/>
            </a:avLst>
          </a:prstGeom>
          <a:solidFill>
            <a:srgbClr val="BFBFBF"/>
          </a:solidFill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9" name="Google Shape;229;g33c9240afdf_0_199"/>
          <p:cNvSpPr/>
          <p:nvPr>
            <p:ph idx="4" type="pic"/>
          </p:nvPr>
        </p:nvSpPr>
        <p:spPr>
          <a:xfrm>
            <a:off x="5382967" y="257967"/>
            <a:ext cx="3615300" cy="2202900"/>
          </a:xfrm>
          <a:prstGeom prst="roundRect">
            <a:avLst>
              <a:gd fmla="val 13152" name="adj"/>
            </a:avLst>
          </a:prstGeom>
          <a:solidFill>
            <a:srgbClr val="BFBFBF"/>
          </a:solidFill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0" name="Google Shape;230;g33c9240afdf_0_199"/>
          <p:cNvSpPr/>
          <p:nvPr/>
        </p:nvSpPr>
        <p:spPr>
          <a:xfrm>
            <a:off x="9306733" y="711200"/>
            <a:ext cx="2615700" cy="2615700"/>
          </a:xfrm>
          <a:prstGeom prst="ellipse">
            <a:avLst/>
          </a:prstGeom>
          <a:solidFill>
            <a:srgbClr val="B12A7D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31" name="Google Shape;231;g33c9240afdf_0_199"/>
          <p:cNvSpPr/>
          <p:nvPr>
            <p:ph idx="5" type="pic"/>
          </p:nvPr>
        </p:nvSpPr>
        <p:spPr>
          <a:xfrm>
            <a:off x="357200" y="4302133"/>
            <a:ext cx="4682700" cy="2298900"/>
          </a:xfrm>
          <a:prstGeom prst="roundRect">
            <a:avLst>
              <a:gd fmla="val 12233" name="adj"/>
            </a:avLst>
          </a:prstGeom>
          <a:solidFill>
            <a:srgbClr val="BFBFBF"/>
          </a:solidFill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2" name="Google Shape;232;g33c9240afdf_0_199"/>
          <p:cNvSpPr txBox="1"/>
          <p:nvPr>
            <p:ph type="title"/>
          </p:nvPr>
        </p:nvSpPr>
        <p:spPr>
          <a:xfrm>
            <a:off x="9733500" y="3648767"/>
            <a:ext cx="2123100" cy="8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oppins Light"/>
              <a:buNone/>
              <a:defRPr b="0" sz="19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233" name="Google Shape;233;g33c9240afdf_0_19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520733" y="5817467"/>
            <a:ext cx="1230334" cy="79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g33c9240afdf_0_199"/>
          <p:cNvSpPr/>
          <p:nvPr/>
        </p:nvSpPr>
        <p:spPr>
          <a:xfrm rot="-5400000">
            <a:off x="11811717" y="4971517"/>
            <a:ext cx="249600" cy="5487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35" name="Google Shape;235;g33c9240afdf_0_199"/>
          <p:cNvSpPr txBox="1"/>
          <p:nvPr>
            <p:ph idx="6" type="title"/>
          </p:nvPr>
        </p:nvSpPr>
        <p:spPr>
          <a:xfrm>
            <a:off x="9319667" y="412400"/>
            <a:ext cx="2615700" cy="20100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100"/>
              <a:buNone/>
              <a:defRPr sz="51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8">
  <p:cSld name="18">
    <p:bg>
      <p:bgPr>
        <a:solidFill>
          <a:srgbClr val="201D5C"/>
        </a:solidFill>
      </p:bgPr>
    </p:bg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33c9240afdf_0_212"/>
          <p:cNvSpPr/>
          <p:nvPr/>
        </p:nvSpPr>
        <p:spPr>
          <a:xfrm rot="-5400000">
            <a:off x="11046950" y="728617"/>
            <a:ext cx="249600" cy="20781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06A79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38" name="Google Shape;238;g33c9240afdf_0_212"/>
          <p:cNvSpPr/>
          <p:nvPr/>
        </p:nvSpPr>
        <p:spPr>
          <a:xfrm>
            <a:off x="5442433" y="4531200"/>
            <a:ext cx="1043100" cy="2487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39" name="Google Shape;239;g33c9240afdf_0_212"/>
          <p:cNvSpPr/>
          <p:nvPr>
            <p:ph idx="2" type="pic"/>
          </p:nvPr>
        </p:nvSpPr>
        <p:spPr>
          <a:xfrm>
            <a:off x="6286433" y="968367"/>
            <a:ext cx="4826100" cy="4350000"/>
          </a:xfrm>
          <a:prstGeom prst="roundRect">
            <a:avLst>
              <a:gd fmla="val 9836" name="adj"/>
            </a:avLst>
          </a:prstGeom>
          <a:solidFill>
            <a:srgbClr val="BFBFBF"/>
          </a:solidFill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pic>
        <p:nvPicPr>
          <p:cNvPr id="240" name="Google Shape;240;g33c9240afdf_0_2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520733" y="5817467"/>
            <a:ext cx="1230334" cy="79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g33c9240afdf_0_212"/>
          <p:cNvSpPr txBox="1"/>
          <p:nvPr>
            <p:ph type="title"/>
          </p:nvPr>
        </p:nvSpPr>
        <p:spPr>
          <a:xfrm>
            <a:off x="782667" y="892833"/>
            <a:ext cx="5223300" cy="11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42" name="Google Shape;242;g33c9240afdf_0_212"/>
          <p:cNvSpPr txBox="1"/>
          <p:nvPr>
            <p:ph idx="3" type="title"/>
          </p:nvPr>
        </p:nvSpPr>
        <p:spPr>
          <a:xfrm>
            <a:off x="782667" y="1941067"/>
            <a:ext cx="25593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oppins Light"/>
              <a:buNone/>
              <a:defRPr b="0" sz="19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Font typeface="Poppins Medium"/>
              <a:buNone/>
              <a:defRPr b="0"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Font typeface="Poppins Medium"/>
              <a:buNone/>
              <a:defRPr b="0"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Font typeface="Poppins Medium"/>
              <a:buNone/>
              <a:defRPr b="0"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Font typeface="Poppins Medium"/>
              <a:buNone/>
              <a:defRPr b="0"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Font typeface="Poppins Medium"/>
              <a:buNone/>
              <a:defRPr b="0"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Font typeface="Poppins Medium"/>
              <a:buNone/>
              <a:defRPr b="0"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Font typeface="Poppins Medium"/>
              <a:buNone/>
              <a:defRPr b="0"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Font typeface="Poppins Medium"/>
              <a:buNone/>
              <a:defRPr b="0"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243" name="Google Shape;243;g33c9240afdf_0_212"/>
          <p:cNvSpPr/>
          <p:nvPr/>
        </p:nvSpPr>
        <p:spPr>
          <a:xfrm>
            <a:off x="435100" y="6201300"/>
            <a:ext cx="3083100" cy="248700"/>
          </a:xfrm>
          <a:prstGeom prst="roundRect">
            <a:avLst>
              <a:gd fmla="val 50000" name="adj"/>
            </a:avLst>
          </a:prstGeom>
          <a:solidFill>
            <a:srgbClr val="0066B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9">
  <p:cSld name="19">
    <p:bg>
      <p:bgPr>
        <a:solidFill>
          <a:schemeClr val="lt1"/>
        </a:solidFill>
      </p:bgPr>
    </p:bg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3c9240afdf_0_220"/>
          <p:cNvSpPr/>
          <p:nvPr/>
        </p:nvSpPr>
        <p:spPr>
          <a:xfrm>
            <a:off x="6096000" y="-10933"/>
            <a:ext cx="6112800" cy="6875700"/>
          </a:xfrm>
          <a:prstGeom prst="rect">
            <a:avLst/>
          </a:prstGeom>
          <a:solidFill>
            <a:srgbClr val="06A79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46" name="Google Shape;246;g33c9240afdf_0_220"/>
          <p:cNvSpPr/>
          <p:nvPr/>
        </p:nvSpPr>
        <p:spPr>
          <a:xfrm>
            <a:off x="5425433" y="4536733"/>
            <a:ext cx="1797600" cy="248700"/>
          </a:xfrm>
          <a:prstGeom prst="roundRect">
            <a:avLst>
              <a:gd fmla="val 50000" name="adj"/>
            </a:avLst>
          </a:prstGeom>
          <a:solidFill>
            <a:srgbClr val="201D5C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6A79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47" name="Google Shape;247;g33c9240afdf_0_220"/>
          <p:cNvSpPr/>
          <p:nvPr>
            <p:ph idx="2" type="pic"/>
          </p:nvPr>
        </p:nvSpPr>
        <p:spPr>
          <a:xfrm>
            <a:off x="8925467" y="2778133"/>
            <a:ext cx="2825700" cy="2492400"/>
          </a:xfrm>
          <a:prstGeom prst="roundRect">
            <a:avLst>
              <a:gd fmla="val 21796" name="adj"/>
            </a:avLst>
          </a:prstGeom>
          <a:solidFill>
            <a:srgbClr val="BFBFBF"/>
          </a:solidFill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pic>
        <p:nvPicPr>
          <p:cNvPr id="248" name="Google Shape;248;g33c9240afdf_0_2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520733" y="5817467"/>
            <a:ext cx="1230334" cy="79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g33c9240afdf_0_220"/>
          <p:cNvSpPr/>
          <p:nvPr/>
        </p:nvSpPr>
        <p:spPr>
          <a:xfrm>
            <a:off x="4678667" y="294933"/>
            <a:ext cx="1912800" cy="248700"/>
          </a:xfrm>
          <a:prstGeom prst="roundRect">
            <a:avLst>
              <a:gd fmla="val 50000" name="adj"/>
            </a:avLst>
          </a:prstGeom>
          <a:solidFill>
            <a:srgbClr val="0066B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6A79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50" name="Google Shape;250;g33c9240afdf_0_220"/>
          <p:cNvSpPr/>
          <p:nvPr/>
        </p:nvSpPr>
        <p:spPr>
          <a:xfrm>
            <a:off x="7048500" y="6213133"/>
            <a:ext cx="885600" cy="2487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6A79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51" name="Google Shape;251;g33c9240afdf_0_220"/>
          <p:cNvSpPr txBox="1"/>
          <p:nvPr>
            <p:ph type="title"/>
          </p:nvPr>
        </p:nvSpPr>
        <p:spPr>
          <a:xfrm>
            <a:off x="782667" y="892833"/>
            <a:ext cx="5103300" cy="11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pic>
        <p:nvPicPr>
          <p:cNvPr id="252" name="Google Shape;252;g33c9240afdf_0_220"/>
          <p:cNvPicPr preferRelativeResize="0"/>
          <p:nvPr/>
        </p:nvPicPr>
        <p:blipFill rotWithShape="1">
          <a:blip r:embed="rId3">
            <a:alphaModFix/>
          </a:blip>
          <a:srcRect b="0" l="0" r="95291" t="0"/>
          <a:stretch/>
        </p:blipFill>
        <p:spPr>
          <a:xfrm>
            <a:off x="11882933" y="5270533"/>
            <a:ext cx="325866" cy="24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g33c9240afdf_0_220"/>
          <p:cNvSpPr txBox="1"/>
          <p:nvPr>
            <p:ph idx="3" type="title"/>
          </p:nvPr>
        </p:nvSpPr>
        <p:spPr>
          <a:xfrm>
            <a:off x="782667" y="1941067"/>
            <a:ext cx="39708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Font typeface="Poppins Light"/>
              <a:buNone/>
              <a:defRPr b="0"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Font typeface="Poppins Light"/>
              <a:buNone/>
              <a:defRPr b="0"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Font typeface="Poppins Light"/>
              <a:buNone/>
              <a:defRPr b="0"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Font typeface="Poppins Light"/>
              <a:buNone/>
              <a:defRPr b="0"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Font typeface="Poppins Light"/>
              <a:buNone/>
              <a:defRPr b="0"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Font typeface="Poppins Light"/>
              <a:buNone/>
              <a:defRPr b="0"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Font typeface="Poppins Light"/>
              <a:buNone/>
              <a:defRPr b="0"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Font typeface="Poppins Light"/>
              <a:buNone/>
              <a:defRPr b="0"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254" name="Google Shape;254;g33c9240afdf_0_220"/>
          <p:cNvSpPr/>
          <p:nvPr/>
        </p:nvSpPr>
        <p:spPr>
          <a:xfrm rot="-5400000">
            <a:off x="11627050" y="1268450"/>
            <a:ext cx="249600" cy="9183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55" name="Google Shape;255;g33c9240afdf_0_220"/>
          <p:cNvSpPr/>
          <p:nvPr>
            <p:ph idx="4" type="pic"/>
          </p:nvPr>
        </p:nvSpPr>
        <p:spPr>
          <a:xfrm>
            <a:off x="6867500" y="828033"/>
            <a:ext cx="2907600" cy="2907600"/>
          </a:xfrm>
          <a:prstGeom prst="ellipse">
            <a:avLst/>
          </a:prstGeom>
          <a:solidFill>
            <a:srgbClr val="BFBFBF"/>
          </a:solidFill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0">
  <p:cSld name="20">
    <p:bg>
      <p:bgPr>
        <a:solidFill>
          <a:schemeClr val="lt1"/>
        </a:solidFill>
      </p:bgPr>
    </p:bg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33c9240afdf_0_232"/>
          <p:cNvSpPr/>
          <p:nvPr/>
        </p:nvSpPr>
        <p:spPr>
          <a:xfrm>
            <a:off x="6096000" y="-10933"/>
            <a:ext cx="6112800" cy="6875700"/>
          </a:xfrm>
          <a:prstGeom prst="rect">
            <a:avLst/>
          </a:prstGeom>
          <a:solidFill>
            <a:srgbClr val="201D5C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58" name="Google Shape;258;g33c9240afdf_0_232"/>
          <p:cNvSpPr/>
          <p:nvPr/>
        </p:nvSpPr>
        <p:spPr>
          <a:xfrm rot="-5400000">
            <a:off x="11046950" y="3022583"/>
            <a:ext cx="249600" cy="20781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D1855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59" name="Google Shape;259;g33c9240afdf_0_232"/>
          <p:cNvSpPr/>
          <p:nvPr>
            <p:ph idx="2" type="pic"/>
          </p:nvPr>
        </p:nvSpPr>
        <p:spPr>
          <a:xfrm>
            <a:off x="6731000" y="1011551"/>
            <a:ext cx="4826100" cy="4350000"/>
          </a:xfrm>
          <a:prstGeom prst="roundRect">
            <a:avLst>
              <a:gd fmla="val 9836" name="adj"/>
            </a:avLst>
          </a:prstGeom>
          <a:solidFill>
            <a:srgbClr val="BFBFBF"/>
          </a:solidFill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0" name="Google Shape;260;g33c9240afdf_0_232"/>
          <p:cNvSpPr/>
          <p:nvPr/>
        </p:nvSpPr>
        <p:spPr>
          <a:xfrm>
            <a:off x="5492767" y="1767567"/>
            <a:ext cx="1571700" cy="2487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61" name="Google Shape;261;g33c9240afdf_0_2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520733" y="5817467"/>
            <a:ext cx="1230334" cy="79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g33c9240afdf_0_232"/>
          <p:cNvSpPr txBox="1"/>
          <p:nvPr>
            <p:ph type="title"/>
          </p:nvPr>
        </p:nvSpPr>
        <p:spPr>
          <a:xfrm>
            <a:off x="782667" y="892833"/>
            <a:ext cx="4826100" cy="874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9pPr>
          </a:lstStyle>
          <a:p/>
        </p:txBody>
      </p:sp>
      <p:sp>
        <p:nvSpPr>
          <p:cNvPr id="263" name="Google Shape;263;g33c9240afdf_0_232"/>
          <p:cNvSpPr/>
          <p:nvPr/>
        </p:nvSpPr>
        <p:spPr>
          <a:xfrm>
            <a:off x="5699133" y="6092467"/>
            <a:ext cx="1789500" cy="2487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64" name="Google Shape;264;g33c9240afdf_0_232"/>
          <p:cNvSpPr/>
          <p:nvPr/>
        </p:nvSpPr>
        <p:spPr>
          <a:xfrm rot="-5400000">
            <a:off x="11046950" y="-608183"/>
            <a:ext cx="249600" cy="20781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D1855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65" name="Google Shape;265;g33c9240afdf_0_232"/>
          <p:cNvSpPr txBox="1"/>
          <p:nvPr>
            <p:ph idx="3" type="title"/>
          </p:nvPr>
        </p:nvSpPr>
        <p:spPr>
          <a:xfrm>
            <a:off x="782667" y="1941067"/>
            <a:ext cx="39708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Font typeface="Poppins Medium"/>
              <a:buNone/>
              <a:defRPr b="0"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Font typeface="Poppins Medium"/>
              <a:buNone/>
              <a:defRPr b="0"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Font typeface="Poppins Medium"/>
              <a:buNone/>
              <a:defRPr b="0"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Font typeface="Poppins Medium"/>
              <a:buNone/>
              <a:defRPr b="0"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Font typeface="Poppins Medium"/>
              <a:buNone/>
              <a:defRPr b="0"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Font typeface="Poppins Medium"/>
              <a:buNone/>
              <a:defRPr b="0"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Font typeface="Poppins Medium"/>
              <a:buNone/>
              <a:defRPr b="0"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Font typeface="Poppins Medium"/>
              <a:buNone/>
              <a:defRPr b="0"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Dark Blue">
  <p:cSld name="2 Dark Blue">
    <p:bg>
      <p:bgPr>
        <a:solidFill>
          <a:srgbClr val="201D5C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g33c9240afdf_0_50"/>
          <p:cNvSpPr/>
          <p:nvPr/>
        </p:nvSpPr>
        <p:spPr>
          <a:xfrm>
            <a:off x="897800" y="3230000"/>
            <a:ext cx="10401900" cy="2487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7" name="Google Shape;37;g33c9240afdf_0_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520733" y="5817467"/>
            <a:ext cx="1230334" cy="798800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g33c9240afdf_0_50"/>
          <p:cNvSpPr txBox="1"/>
          <p:nvPr>
            <p:ph type="title"/>
          </p:nvPr>
        </p:nvSpPr>
        <p:spPr>
          <a:xfrm>
            <a:off x="4118867" y="3736933"/>
            <a:ext cx="6685200" cy="1805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100"/>
              <a:buNone/>
              <a:defRPr sz="51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/>
        </p:txBody>
      </p:sp>
      <p:sp>
        <p:nvSpPr>
          <p:cNvPr id="39" name="Google Shape;39;g33c9240afdf_0_50"/>
          <p:cNvSpPr txBox="1"/>
          <p:nvPr>
            <p:ph idx="2" type="title"/>
          </p:nvPr>
        </p:nvSpPr>
        <p:spPr>
          <a:xfrm>
            <a:off x="1392600" y="3556367"/>
            <a:ext cx="2813100" cy="13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A796"/>
              </a:buClr>
              <a:buSzPts val="7200"/>
              <a:buNone/>
              <a:defRPr sz="7200">
                <a:solidFill>
                  <a:srgbClr val="06A79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1">
  <p:cSld name="21">
    <p:bg>
      <p:bgPr>
        <a:solidFill>
          <a:srgbClr val="201D5C"/>
        </a:solidFill>
      </p:bgPr>
    </p:bg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Google Shape;267;g33c9240afdf_0_24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520733" y="5817467"/>
            <a:ext cx="1230334" cy="79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g33c9240afdf_0_242"/>
          <p:cNvSpPr txBox="1"/>
          <p:nvPr>
            <p:ph type="title"/>
          </p:nvPr>
        </p:nvSpPr>
        <p:spPr>
          <a:xfrm>
            <a:off x="782667" y="892833"/>
            <a:ext cx="8631300" cy="874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9" name="Google Shape;269;g33c9240afdf_0_242"/>
          <p:cNvSpPr txBox="1"/>
          <p:nvPr>
            <p:ph idx="2" type="title"/>
          </p:nvPr>
        </p:nvSpPr>
        <p:spPr>
          <a:xfrm>
            <a:off x="782667" y="3079000"/>
            <a:ext cx="25593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oppins Light"/>
              <a:buNone/>
              <a:defRPr b="0" sz="19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270" name="Google Shape;270;g33c9240afdf_0_242"/>
          <p:cNvSpPr/>
          <p:nvPr/>
        </p:nvSpPr>
        <p:spPr>
          <a:xfrm>
            <a:off x="667567" y="2308700"/>
            <a:ext cx="2190000" cy="393900"/>
          </a:xfrm>
          <a:prstGeom prst="roundRect">
            <a:avLst>
              <a:gd fmla="val 50000" name="adj"/>
            </a:avLst>
          </a:prstGeom>
          <a:solidFill>
            <a:srgbClr val="B12A7D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6A79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71" name="Google Shape;271;g33c9240afdf_0_242"/>
          <p:cNvSpPr txBox="1"/>
          <p:nvPr>
            <p:ph idx="3" type="title"/>
          </p:nvPr>
        </p:nvSpPr>
        <p:spPr>
          <a:xfrm>
            <a:off x="782667" y="2204000"/>
            <a:ext cx="3300300" cy="9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 SemiBold"/>
              <a:buNone/>
              <a:defRPr b="0" sz="24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72" name="Google Shape;272;g33c9240afdf_0_242"/>
          <p:cNvSpPr txBox="1"/>
          <p:nvPr>
            <p:ph idx="4" type="title"/>
          </p:nvPr>
        </p:nvSpPr>
        <p:spPr>
          <a:xfrm>
            <a:off x="4948267" y="3079000"/>
            <a:ext cx="2559300" cy="8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oppins Light"/>
              <a:buNone/>
              <a:defRPr b="0" sz="19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273" name="Google Shape;273;g33c9240afdf_0_242"/>
          <p:cNvSpPr/>
          <p:nvPr/>
        </p:nvSpPr>
        <p:spPr>
          <a:xfrm>
            <a:off x="4833167" y="2308700"/>
            <a:ext cx="2190000" cy="393900"/>
          </a:xfrm>
          <a:prstGeom prst="roundRect">
            <a:avLst>
              <a:gd fmla="val 50000" name="adj"/>
            </a:avLst>
          </a:prstGeom>
          <a:solidFill>
            <a:srgbClr val="B12A7D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6A79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74" name="Google Shape;274;g33c9240afdf_0_242"/>
          <p:cNvSpPr txBox="1"/>
          <p:nvPr>
            <p:ph idx="5" type="title"/>
          </p:nvPr>
        </p:nvSpPr>
        <p:spPr>
          <a:xfrm>
            <a:off x="4948267" y="2204000"/>
            <a:ext cx="2559300" cy="7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 SemiBold"/>
              <a:buNone/>
              <a:defRPr b="0" sz="24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75" name="Google Shape;275;g33c9240afdf_0_242"/>
          <p:cNvSpPr txBox="1"/>
          <p:nvPr>
            <p:ph idx="6" type="title"/>
          </p:nvPr>
        </p:nvSpPr>
        <p:spPr>
          <a:xfrm>
            <a:off x="8936067" y="3079000"/>
            <a:ext cx="2559300" cy="8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oppins Light"/>
              <a:buNone/>
              <a:defRPr b="0" sz="19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276" name="Google Shape;276;g33c9240afdf_0_242"/>
          <p:cNvSpPr/>
          <p:nvPr/>
        </p:nvSpPr>
        <p:spPr>
          <a:xfrm>
            <a:off x="8820967" y="2308700"/>
            <a:ext cx="2190000" cy="393900"/>
          </a:xfrm>
          <a:prstGeom prst="roundRect">
            <a:avLst>
              <a:gd fmla="val 50000" name="adj"/>
            </a:avLst>
          </a:prstGeom>
          <a:solidFill>
            <a:srgbClr val="B12A7D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6A79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77" name="Google Shape;277;g33c9240afdf_0_242"/>
          <p:cNvSpPr txBox="1"/>
          <p:nvPr>
            <p:ph idx="7" type="title"/>
          </p:nvPr>
        </p:nvSpPr>
        <p:spPr>
          <a:xfrm>
            <a:off x="8936067" y="2204000"/>
            <a:ext cx="2559300" cy="13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 SemiBold"/>
              <a:buNone/>
              <a:defRPr b="0" sz="24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78" name="Google Shape;278;g33c9240afdf_0_242"/>
          <p:cNvSpPr/>
          <p:nvPr/>
        </p:nvSpPr>
        <p:spPr>
          <a:xfrm rot="5400000">
            <a:off x="183567" y="6145967"/>
            <a:ext cx="249600" cy="6396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79" name="Google Shape;279;g33c9240afdf_0_242"/>
          <p:cNvSpPr/>
          <p:nvPr/>
        </p:nvSpPr>
        <p:spPr>
          <a:xfrm rot="-5400000">
            <a:off x="11818450" y="4968917"/>
            <a:ext cx="249600" cy="5349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80" name="Google Shape;280;g33c9240afdf_0_242"/>
          <p:cNvPicPr preferRelativeResize="0"/>
          <p:nvPr/>
        </p:nvPicPr>
        <p:blipFill rotWithShape="1">
          <a:blip r:embed="rId3">
            <a:alphaModFix/>
          </a:blip>
          <a:srcRect b="0" l="0" r="79019" t="0"/>
          <a:stretch/>
        </p:blipFill>
        <p:spPr>
          <a:xfrm>
            <a:off x="10739933" y="567967"/>
            <a:ext cx="1452068" cy="24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2">
  <p:cSld name="22">
    <p:bg>
      <p:bgPr>
        <a:solidFill>
          <a:schemeClr val="lt1"/>
        </a:solidFill>
      </p:bgPr>
    </p:bg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Google Shape;282;g33c9240afdf_0_25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520733" y="5817467"/>
            <a:ext cx="1230334" cy="79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g33c9240afdf_0_257"/>
          <p:cNvSpPr txBox="1"/>
          <p:nvPr>
            <p:ph type="title"/>
          </p:nvPr>
        </p:nvSpPr>
        <p:spPr>
          <a:xfrm>
            <a:off x="782667" y="892833"/>
            <a:ext cx="8631300" cy="874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9pPr>
          </a:lstStyle>
          <a:p/>
        </p:txBody>
      </p:sp>
      <p:sp>
        <p:nvSpPr>
          <p:cNvPr id="284" name="Google Shape;284;g33c9240afdf_0_257"/>
          <p:cNvSpPr txBox="1"/>
          <p:nvPr>
            <p:ph idx="2" type="title"/>
          </p:nvPr>
        </p:nvSpPr>
        <p:spPr>
          <a:xfrm>
            <a:off x="782667" y="3079000"/>
            <a:ext cx="25593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285" name="Google Shape;285;g33c9240afdf_0_257"/>
          <p:cNvSpPr/>
          <p:nvPr/>
        </p:nvSpPr>
        <p:spPr>
          <a:xfrm>
            <a:off x="667567" y="2308700"/>
            <a:ext cx="2190000" cy="393900"/>
          </a:xfrm>
          <a:prstGeom prst="roundRect">
            <a:avLst>
              <a:gd fmla="val 50000" name="adj"/>
            </a:avLst>
          </a:prstGeom>
          <a:solidFill>
            <a:srgbClr val="B12A7D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6A79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86" name="Google Shape;286;g33c9240afdf_0_257"/>
          <p:cNvSpPr txBox="1"/>
          <p:nvPr>
            <p:ph idx="3" type="title"/>
          </p:nvPr>
        </p:nvSpPr>
        <p:spPr>
          <a:xfrm>
            <a:off x="782667" y="2204000"/>
            <a:ext cx="2559300" cy="13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 SemiBold"/>
              <a:buNone/>
              <a:defRPr b="0" sz="24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87" name="Google Shape;287;g33c9240afdf_0_257"/>
          <p:cNvSpPr txBox="1"/>
          <p:nvPr>
            <p:ph idx="4" type="title"/>
          </p:nvPr>
        </p:nvSpPr>
        <p:spPr>
          <a:xfrm>
            <a:off x="4948267" y="3079000"/>
            <a:ext cx="25593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288" name="Google Shape;288;g33c9240afdf_0_257"/>
          <p:cNvSpPr/>
          <p:nvPr/>
        </p:nvSpPr>
        <p:spPr>
          <a:xfrm>
            <a:off x="4833167" y="2308700"/>
            <a:ext cx="2190000" cy="393900"/>
          </a:xfrm>
          <a:prstGeom prst="roundRect">
            <a:avLst>
              <a:gd fmla="val 50000" name="adj"/>
            </a:avLst>
          </a:prstGeom>
          <a:solidFill>
            <a:srgbClr val="B12A7D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6A79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89" name="Google Shape;289;g33c9240afdf_0_257"/>
          <p:cNvSpPr txBox="1"/>
          <p:nvPr>
            <p:ph idx="5" type="title"/>
          </p:nvPr>
        </p:nvSpPr>
        <p:spPr>
          <a:xfrm>
            <a:off x="4948267" y="2204000"/>
            <a:ext cx="2559300" cy="13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 SemiBold"/>
              <a:buNone/>
              <a:defRPr b="0" sz="24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90" name="Google Shape;290;g33c9240afdf_0_257"/>
          <p:cNvSpPr txBox="1"/>
          <p:nvPr>
            <p:ph idx="6" type="title"/>
          </p:nvPr>
        </p:nvSpPr>
        <p:spPr>
          <a:xfrm>
            <a:off x="8936067" y="3079000"/>
            <a:ext cx="25593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291" name="Google Shape;291;g33c9240afdf_0_257"/>
          <p:cNvSpPr/>
          <p:nvPr/>
        </p:nvSpPr>
        <p:spPr>
          <a:xfrm>
            <a:off x="8820967" y="2308700"/>
            <a:ext cx="2190000" cy="393900"/>
          </a:xfrm>
          <a:prstGeom prst="roundRect">
            <a:avLst>
              <a:gd fmla="val 50000" name="adj"/>
            </a:avLst>
          </a:prstGeom>
          <a:solidFill>
            <a:srgbClr val="B12A7D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6A79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92" name="Google Shape;292;g33c9240afdf_0_257"/>
          <p:cNvSpPr txBox="1"/>
          <p:nvPr>
            <p:ph idx="7" type="title"/>
          </p:nvPr>
        </p:nvSpPr>
        <p:spPr>
          <a:xfrm>
            <a:off x="8936067" y="2204000"/>
            <a:ext cx="2559300" cy="13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 SemiBold"/>
              <a:buNone/>
              <a:defRPr b="0" sz="24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93" name="Google Shape;293;g33c9240afdf_0_257"/>
          <p:cNvSpPr/>
          <p:nvPr/>
        </p:nvSpPr>
        <p:spPr>
          <a:xfrm rot="5400000">
            <a:off x="183567" y="6145967"/>
            <a:ext cx="249600" cy="6396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201D5C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94" name="Google Shape;294;g33c9240afdf_0_257"/>
          <p:cNvSpPr/>
          <p:nvPr/>
        </p:nvSpPr>
        <p:spPr>
          <a:xfrm rot="-5400000">
            <a:off x="11333833" y="-60033"/>
            <a:ext cx="249600" cy="15048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201D5C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">
  <p:cSld name="23">
    <p:bg>
      <p:bgPr>
        <a:solidFill>
          <a:schemeClr val="lt1"/>
        </a:solidFill>
      </p:bgPr>
    </p:bg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" name="Google Shape;296;g33c9240afdf_0_27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520733" y="5817467"/>
            <a:ext cx="1230334" cy="79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g33c9240afdf_0_271"/>
          <p:cNvSpPr txBox="1"/>
          <p:nvPr>
            <p:ph type="title"/>
          </p:nvPr>
        </p:nvSpPr>
        <p:spPr>
          <a:xfrm>
            <a:off x="478233" y="4009052"/>
            <a:ext cx="25593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298" name="Google Shape;298;g33c9240afdf_0_271"/>
          <p:cNvSpPr txBox="1"/>
          <p:nvPr>
            <p:ph idx="2" type="title"/>
          </p:nvPr>
        </p:nvSpPr>
        <p:spPr>
          <a:xfrm>
            <a:off x="478233" y="3437400"/>
            <a:ext cx="3138000" cy="9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99" name="Google Shape;299;g33c9240afdf_0_271"/>
          <p:cNvSpPr txBox="1"/>
          <p:nvPr>
            <p:ph idx="3" type="title"/>
          </p:nvPr>
        </p:nvSpPr>
        <p:spPr>
          <a:xfrm>
            <a:off x="887700" y="650333"/>
            <a:ext cx="10968300" cy="11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B1851"/>
              </a:buClr>
              <a:buSzPts val="4000"/>
              <a:buNone/>
              <a:defRPr sz="4000">
                <a:solidFill>
                  <a:srgbClr val="1B185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0" name="Google Shape;300;g33c9240afdf_0_271"/>
          <p:cNvSpPr/>
          <p:nvPr>
            <p:ph idx="4" type="pic"/>
          </p:nvPr>
        </p:nvSpPr>
        <p:spPr>
          <a:xfrm>
            <a:off x="547967" y="2165500"/>
            <a:ext cx="2451300" cy="1164000"/>
          </a:xfrm>
          <a:prstGeom prst="roundRect">
            <a:avLst>
              <a:gd fmla="val 14536" name="adj"/>
            </a:avLst>
          </a:prstGeom>
          <a:noFill/>
          <a:ln>
            <a:noFill/>
          </a:ln>
        </p:spPr>
      </p:sp>
      <p:sp>
        <p:nvSpPr>
          <p:cNvPr id="301" name="Google Shape;301;g33c9240afdf_0_271"/>
          <p:cNvSpPr txBox="1"/>
          <p:nvPr>
            <p:ph idx="5" type="title"/>
          </p:nvPr>
        </p:nvSpPr>
        <p:spPr>
          <a:xfrm>
            <a:off x="3332533" y="4009052"/>
            <a:ext cx="25593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302" name="Google Shape;302;g33c9240afdf_0_271"/>
          <p:cNvSpPr txBox="1"/>
          <p:nvPr>
            <p:ph idx="6" type="title"/>
          </p:nvPr>
        </p:nvSpPr>
        <p:spPr>
          <a:xfrm>
            <a:off x="3332533" y="3437400"/>
            <a:ext cx="3138000" cy="9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303" name="Google Shape;303;g33c9240afdf_0_271"/>
          <p:cNvSpPr/>
          <p:nvPr>
            <p:ph idx="7" type="pic"/>
          </p:nvPr>
        </p:nvSpPr>
        <p:spPr>
          <a:xfrm>
            <a:off x="3402267" y="2165500"/>
            <a:ext cx="2451300" cy="1164000"/>
          </a:xfrm>
          <a:prstGeom prst="roundRect">
            <a:avLst>
              <a:gd fmla="val 14536" name="adj"/>
            </a:avLst>
          </a:prstGeom>
          <a:noFill/>
          <a:ln>
            <a:noFill/>
          </a:ln>
        </p:spPr>
      </p:sp>
      <p:sp>
        <p:nvSpPr>
          <p:cNvPr id="304" name="Google Shape;304;g33c9240afdf_0_271"/>
          <p:cNvSpPr txBox="1"/>
          <p:nvPr>
            <p:ph idx="8" type="title"/>
          </p:nvPr>
        </p:nvSpPr>
        <p:spPr>
          <a:xfrm>
            <a:off x="6186833" y="4009052"/>
            <a:ext cx="25593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305" name="Google Shape;305;g33c9240afdf_0_271"/>
          <p:cNvSpPr txBox="1"/>
          <p:nvPr>
            <p:ph idx="9" type="title"/>
          </p:nvPr>
        </p:nvSpPr>
        <p:spPr>
          <a:xfrm>
            <a:off x="6186833" y="3437400"/>
            <a:ext cx="3138000" cy="9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306" name="Google Shape;306;g33c9240afdf_0_271"/>
          <p:cNvSpPr/>
          <p:nvPr>
            <p:ph idx="13" type="pic"/>
          </p:nvPr>
        </p:nvSpPr>
        <p:spPr>
          <a:xfrm>
            <a:off x="6256567" y="2165500"/>
            <a:ext cx="2451300" cy="1164000"/>
          </a:xfrm>
          <a:prstGeom prst="roundRect">
            <a:avLst>
              <a:gd fmla="val 14536" name="adj"/>
            </a:avLst>
          </a:prstGeom>
          <a:noFill/>
          <a:ln>
            <a:noFill/>
          </a:ln>
        </p:spPr>
      </p:sp>
      <p:sp>
        <p:nvSpPr>
          <p:cNvPr id="307" name="Google Shape;307;g33c9240afdf_0_271"/>
          <p:cNvSpPr txBox="1"/>
          <p:nvPr>
            <p:ph idx="14" type="title"/>
          </p:nvPr>
        </p:nvSpPr>
        <p:spPr>
          <a:xfrm>
            <a:off x="9041133" y="4009052"/>
            <a:ext cx="25593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308" name="Google Shape;308;g33c9240afdf_0_271"/>
          <p:cNvSpPr txBox="1"/>
          <p:nvPr>
            <p:ph idx="15" type="title"/>
          </p:nvPr>
        </p:nvSpPr>
        <p:spPr>
          <a:xfrm>
            <a:off x="9041133" y="3437400"/>
            <a:ext cx="3138000" cy="9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309" name="Google Shape;309;g33c9240afdf_0_271"/>
          <p:cNvSpPr/>
          <p:nvPr>
            <p:ph idx="16" type="pic"/>
          </p:nvPr>
        </p:nvSpPr>
        <p:spPr>
          <a:xfrm>
            <a:off x="9110867" y="2165500"/>
            <a:ext cx="2451300" cy="1164000"/>
          </a:xfrm>
          <a:prstGeom prst="roundRect">
            <a:avLst>
              <a:gd fmla="val 14536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4 Time line">
  <p:cSld name="24 Time line">
    <p:bg>
      <p:bgPr>
        <a:solidFill>
          <a:schemeClr val="lt1"/>
        </a:solidFill>
      </p:bgPr>
    </p:bg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" name="Google Shape;311;g33c9240afdf_0_28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520733" y="5817467"/>
            <a:ext cx="1230334" cy="798800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g33c9240afdf_0_286"/>
          <p:cNvSpPr txBox="1"/>
          <p:nvPr>
            <p:ph type="title"/>
          </p:nvPr>
        </p:nvSpPr>
        <p:spPr>
          <a:xfrm>
            <a:off x="478233" y="3786789"/>
            <a:ext cx="25593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313" name="Google Shape;313;g33c9240afdf_0_286"/>
          <p:cNvSpPr txBox="1"/>
          <p:nvPr>
            <p:ph idx="2" type="title"/>
          </p:nvPr>
        </p:nvSpPr>
        <p:spPr>
          <a:xfrm>
            <a:off x="478233" y="3215133"/>
            <a:ext cx="3138000" cy="9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314" name="Google Shape;314;g33c9240afdf_0_286"/>
          <p:cNvSpPr txBox="1"/>
          <p:nvPr>
            <p:ph idx="3" type="title"/>
          </p:nvPr>
        </p:nvSpPr>
        <p:spPr>
          <a:xfrm>
            <a:off x="887700" y="650333"/>
            <a:ext cx="10968300" cy="11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B1851"/>
              </a:buClr>
              <a:buSzPts val="4000"/>
              <a:buNone/>
              <a:defRPr sz="4000">
                <a:solidFill>
                  <a:srgbClr val="1B185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15" name="Google Shape;315;g33c9240afdf_0_286"/>
          <p:cNvSpPr/>
          <p:nvPr/>
        </p:nvSpPr>
        <p:spPr>
          <a:xfrm>
            <a:off x="439933" y="2238100"/>
            <a:ext cx="698100" cy="698100"/>
          </a:xfrm>
          <a:prstGeom prst="ellipse">
            <a:avLst/>
          </a:prstGeom>
          <a:solidFill>
            <a:srgbClr val="06A79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16" name="Google Shape;316;g33c9240afdf_0_286"/>
          <p:cNvSpPr/>
          <p:nvPr/>
        </p:nvSpPr>
        <p:spPr>
          <a:xfrm>
            <a:off x="3477767" y="2238100"/>
            <a:ext cx="698100" cy="698100"/>
          </a:xfrm>
          <a:prstGeom prst="ellipse">
            <a:avLst/>
          </a:prstGeom>
          <a:solidFill>
            <a:srgbClr val="06A79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17" name="Google Shape;317;g33c9240afdf_0_286"/>
          <p:cNvSpPr/>
          <p:nvPr/>
        </p:nvSpPr>
        <p:spPr>
          <a:xfrm>
            <a:off x="5956800" y="2238100"/>
            <a:ext cx="698100" cy="698100"/>
          </a:xfrm>
          <a:prstGeom prst="ellipse">
            <a:avLst/>
          </a:prstGeom>
          <a:solidFill>
            <a:srgbClr val="06A79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18" name="Google Shape;318;g33c9240afdf_0_286"/>
          <p:cNvSpPr/>
          <p:nvPr/>
        </p:nvSpPr>
        <p:spPr>
          <a:xfrm>
            <a:off x="8527267" y="2238100"/>
            <a:ext cx="698100" cy="698100"/>
          </a:xfrm>
          <a:prstGeom prst="ellipse">
            <a:avLst/>
          </a:prstGeom>
          <a:solidFill>
            <a:srgbClr val="06A79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19" name="Google Shape;319;g33c9240afdf_0_286"/>
          <p:cNvSpPr/>
          <p:nvPr/>
        </p:nvSpPr>
        <p:spPr>
          <a:xfrm>
            <a:off x="863600" y="2483000"/>
            <a:ext cx="10596900" cy="248700"/>
          </a:xfrm>
          <a:prstGeom prst="roundRect">
            <a:avLst>
              <a:gd fmla="val 50000" name="adj"/>
            </a:avLst>
          </a:prstGeom>
          <a:solidFill>
            <a:srgbClr val="06A79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6A79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20" name="Google Shape;320;g33c9240afdf_0_286"/>
          <p:cNvSpPr txBox="1"/>
          <p:nvPr>
            <p:ph idx="4" type="title"/>
          </p:nvPr>
        </p:nvSpPr>
        <p:spPr>
          <a:xfrm>
            <a:off x="3516067" y="3786789"/>
            <a:ext cx="25593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321" name="Google Shape;321;g33c9240afdf_0_286"/>
          <p:cNvSpPr txBox="1"/>
          <p:nvPr>
            <p:ph idx="5" type="title"/>
          </p:nvPr>
        </p:nvSpPr>
        <p:spPr>
          <a:xfrm>
            <a:off x="3516067" y="3215133"/>
            <a:ext cx="3138000" cy="13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322" name="Google Shape;322;g33c9240afdf_0_286"/>
          <p:cNvSpPr txBox="1"/>
          <p:nvPr>
            <p:ph idx="6" type="title"/>
          </p:nvPr>
        </p:nvSpPr>
        <p:spPr>
          <a:xfrm>
            <a:off x="5995100" y="3786789"/>
            <a:ext cx="25593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323" name="Google Shape;323;g33c9240afdf_0_286"/>
          <p:cNvSpPr txBox="1"/>
          <p:nvPr>
            <p:ph idx="7" type="title"/>
          </p:nvPr>
        </p:nvSpPr>
        <p:spPr>
          <a:xfrm>
            <a:off x="5995100" y="3215133"/>
            <a:ext cx="3138000" cy="13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324" name="Google Shape;324;g33c9240afdf_0_286"/>
          <p:cNvSpPr txBox="1"/>
          <p:nvPr>
            <p:ph idx="8" type="title"/>
          </p:nvPr>
        </p:nvSpPr>
        <p:spPr>
          <a:xfrm>
            <a:off x="8565567" y="3786789"/>
            <a:ext cx="25593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325" name="Google Shape;325;g33c9240afdf_0_286"/>
          <p:cNvSpPr txBox="1"/>
          <p:nvPr>
            <p:ph idx="9" type="title"/>
          </p:nvPr>
        </p:nvSpPr>
        <p:spPr>
          <a:xfrm>
            <a:off x="8565567" y="3215133"/>
            <a:ext cx="3138000" cy="13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b="0" sz="240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5">
  <p:cSld name="25">
    <p:bg>
      <p:bgPr>
        <a:solidFill>
          <a:schemeClr val="lt1"/>
        </a:solidFill>
      </p:bgPr>
    </p:bg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33c9240afdf_0_302"/>
          <p:cNvSpPr/>
          <p:nvPr/>
        </p:nvSpPr>
        <p:spPr>
          <a:xfrm>
            <a:off x="5442433" y="4531200"/>
            <a:ext cx="1043100" cy="2487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28" name="Google Shape;328;g33c9240afdf_0_30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520733" y="5817467"/>
            <a:ext cx="1230334" cy="798800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g33c9240afdf_0_302"/>
          <p:cNvSpPr txBox="1"/>
          <p:nvPr>
            <p:ph type="title"/>
          </p:nvPr>
        </p:nvSpPr>
        <p:spPr>
          <a:xfrm>
            <a:off x="1103600" y="650333"/>
            <a:ext cx="4229700" cy="11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B1851"/>
              </a:buClr>
              <a:buSzPts val="4000"/>
              <a:buNone/>
              <a:defRPr sz="4000">
                <a:solidFill>
                  <a:srgbClr val="1B185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30" name="Google Shape;330;g33c9240afdf_0_302"/>
          <p:cNvSpPr txBox="1"/>
          <p:nvPr>
            <p:ph idx="2" type="title"/>
          </p:nvPr>
        </p:nvSpPr>
        <p:spPr>
          <a:xfrm>
            <a:off x="1103600" y="1939167"/>
            <a:ext cx="35496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B1851"/>
              </a:buClr>
              <a:buSzPts val="1900"/>
              <a:buFont typeface="Poppins Light"/>
              <a:buNone/>
              <a:defRPr b="0" sz="1900">
                <a:solidFill>
                  <a:srgbClr val="1B185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31" name="Google Shape;331;g33c9240afdf_0_302"/>
          <p:cNvSpPr/>
          <p:nvPr/>
        </p:nvSpPr>
        <p:spPr>
          <a:xfrm>
            <a:off x="5588000" y="1100600"/>
            <a:ext cx="5245200" cy="1515600"/>
          </a:xfrm>
          <a:prstGeom prst="roundRect">
            <a:avLst>
              <a:gd fmla="val 50000" name="adj"/>
            </a:avLst>
          </a:prstGeom>
          <a:solidFill>
            <a:srgbClr val="201D5C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6A79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32" name="Google Shape;332;g33c9240afdf_0_302"/>
          <p:cNvSpPr/>
          <p:nvPr/>
        </p:nvSpPr>
        <p:spPr>
          <a:xfrm>
            <a:off x="5956300" y="2841300"/>
            <a:ext cx="4495500" cy="1515600"/>
          </a:xfrm>
          <a:prstGeom prst="roundRect">
            <a:avLst>
              <a:gd fmla="val 50000" name="adj"/>
            </a:avLst>
          </a:prstGeom>
          <a:solidFill>
            <a:srgbClr val="B12A7D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6A79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33" name="Google Shape;333;g33c9240afdf_0_302"/>
          <p:cNvSpPr/>
          <p:nvPr/>
        </p:nvSpPr>
        <p:spPr>
          <a:xfrm>
            <a:off x="6540500" y="4582000"/>
            <a:ext cx="3352500" cy="1515600"/>
          </a:xfrm>
          <a:prstGeom prst="roundRect">
            <a:avLst>
              <a:gd fmla="val 50000" name="adj"/>
            </a:avLst>
          </a:prstGeom>
          <a:solidFill>
            <a:srgbClr val="0066B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6A79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34" name="Google Shape;334;g33c9240afdf_0_302"/>
          <p:cNvSpPr txBox="1"/>
          <p:nvPr>
            <p:ph idx="3" type="title"/>
          </p:nvPr>
        </p:nvSpPr>
        <p:spPr>
          <a:xfrm>
            <a:off x="5956300" y="1469000"/>
            <a:ext cx="4495500" cy="8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35" name="Google Shape;335;g33c9240afdf_0_302"/>
          <p:cNvSpPr txBox="1"/>
          <p:nvPr>
            <p:ph idx="4" type="title"/>
          </p:nvPr>
        </p:nvSpPr>
        <p:spPr>
          <a:xfrm>
            <a:off x="6194400" y="3158900"/>
            <a:ext cx="4088400" cy="8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36" name="Google Shape;336;g33c9240afdf_0_302"/>
          <p:cNvSpPr txBox="1"/>
          <p:nvPr>
            <p:ph idx="5" type="title"/>
          </p:nvPr>
        </p:nvSpPr>
        <p:spPr>
          <a:xfrm>
            <a:off x="6804000" y="4899600"/>
            <a:ext cx="2809500" cy="8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6">
  <p:cSld name="26">
    <p:bg>
      <p:bgPr>
        <a:solidFill>
          <a:srgbClr val="201D5C"/>
        </a:solidFill>
      </p:bgPr>
    </p:bg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33c9240afdf_0_313"/>
          <p:cNvSpPr/>
          <p:nvPr/>
        </p:nvSpPr>
        <p:spPr>
          <a:xfrm>
            <a:off x="7565533" y="4793400"/>
            <a:ext cx="3174300" cy="248700"/>
          </a:xfrm>
          <a:prstGeom prst="roundRect">
            <a:avLst>
              <a:gd fmla="val 50000" name="adj"/>
            </a:avLst>
          </a:prstGeom>
          <a:solidFill>
            <a:srgbClr val="D1855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6A79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39" name="Google Shape;339;g33c9240afdf_0_313"/>
          <p:cNvSpPr/>
          <p:nvPr/>
        </p:nvSpPr>
        <p:spPr>
          <a:xfrm>
            <a:off x="6517867" y="941567"/>
            <a:ext cx="3392700" cy="4368300"/>
          </a:xfrm>
          <a:prstGeom prst="rect">
            <a:avLst/>
          </a:prstGeom>
          <a:solidFill>
            <a:srgbClr val="201D5C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40" name="Google Shape;340;g33c9240afdf_0_3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520733" y="5817467"/>
            <a:ext cx="1230334" cy="798800"/>
          </a:xfrm>
          <a:prstGeom prst="rect">
            <a:avLst/>
          </a:prstGeom>
          <a:noFill/>
          <a:ln>
            <a:noFill/>
          </a:ln>
        </p:spPr>
      </p:pic>
      <p:sp>
        <p:nvSpPr>
          <p:cNvPr id="341" name="Google Shape;341;g33c9240afdf_0_313"/>
          <p:cNvSpPr txBox="1"/>
          <p:nvPr>
            <p:ph type="title"/>
          </p:nvPr>
        </p:nvSpPr>
        <p:spPr>
          <a:xfrm>
            <a:off x="1175967" y="4298400"/>
            <a:ext cx="47316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oppins Light"/>
              <a:buNone/>
              <a:defRPr b="0" sz="19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342" name="Google Shape;342;g33c9240afdf_0_3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17832" y="682800"/>
            <a:ext cx="3392666" cy="5694566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g33c9240afdf_0_313"/>
          <p:cNvSpPr/>
          <p:nvPr/>
        </p:nvSpPr>
        <p:spPr>
          <a:xfrm rot="5400000">
            <a:off x="825383" y="657583"/>
            <a:ext cx="249600" cy="19233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44" name="Google Shape;344;g33c9240afdf_0_313"/>
          <p:cNvPicPr preferRelativeResize="0"/>
          <p:nvPr/>
        </p:nvPicPr>
        <p:blipFill rotWithShape="1">
          <a:blip r:embed="rId4">
            <a:alphaModFix/>
          </a:blip>
          <a:srcRect b="0" l="0" r="79019" t="0"/>
          <a:stretch/>
        </p:blipFill>
        <p:spPr>
          <a:xfrm>
            <a:off x="10739933" y="828033"/>
            <a:ext cx="1452068" cy="248800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Google Shape;345;g33c9240afdf_0_313"/>
          <p:cNvSpPr/>
          <p:nvPr/>
        </p:nvSpPr>
        <p:spPr>
          <a:xfrm>
            <a:off x="1190967" y="3720600"/>
            <a:ext cx="2276400" cy="623700"/>
          </a:xfrm>
          <a:prstGeom prst="roundRect">
            <a:avLst>
              <a:gd fmla="val 50000" name="adj"/>
            </a:avLst>
          </a:prstGeom>
          <a:solidFill>
            <a:srgbClr val="D1855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46" name="Google Shape;346;g33c9240afdf_0_313"/>
          <p:cNvSpPr txBox="1"/>
          <p:nvPr>
            <p:ph idx="2" type="title"/>
          </p:nvPr>
        </p:nvSpPr>
        <p:spPr>
          <a:xfrm>
            <a:off x="1331233" y="3606700"/>
            <a:ext cx="2136000" cy="4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7" name="Google Shape;347;g33c9240afdf_0_313"/>
          <p:cNvSpPr/>
          <p:nvPr>
            <p:ph idx="3" type="pic"/>
          </p:nvPr>
        </p:nvSpPr>
        <p:spPr>
          <a:xfrm>
            <a:off x="6852976" y="952433"/>
            <a:ext cx="2753100" cy="4357500"/>
          </a:xfrm>
          <a:prstGeom prst="roundRect">
            <a:avLst>
              <a:gd fmla="val 1561" name="adj"/>
            </a:avLst>
          </a:prstGeom>
          <a:solidFill>
            <a:srgbClr val="BFBFBF"/>
          </a:solidFill>
          <a:ln cap="flat" cmpd="sng" w="412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7">
  <p:cSld name="27">
    <p:bg>
      <p:bgPr>
        <a:solidFill>
          <a:srgbClr val="201D5C"/>
        </a:solidFill>
      </p:bgPr>
    </p:bg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9" name="Google Shape;349;g33c9240afdf_0_3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520733" y="5817467"/>
            <a:ext cx="1230334" cy="798800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g33c9240afdf_0_324"/>
          <p:cNvSpPr txBox="1"/>
          <p:nvPr>
            <p:ph type="title"/>
          </p:nvPr>
        </p:nvSpPr>
        <p:spPr>
          <a:xfrm>
            <a:off x="1175967" y="2616500"/>
            <a:ext cx="3980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oppins Light"/>
              <a:buNone/>
              <a:defRPr b="0" sz="19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351" name="Google Shape;351;g33c9240afdf_0_3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84433" y="1594500"/>
            <a:ext cx="6513567" cy="3722034"/>
          </a:xfrm>
          <a:prstGeom prst="rect">
            <a:avLst/>
          </a:prstGeom>
          <a:noFill/>
          <a:ln>
            <a:noFill/>
          </a:ln>
        </p:spPr>
      </p:pic>
      <p:sp>
        <p:nvSpPr>
          <p:cNvPr id="352" name="Google Shape;352;g33c9240afdf_0_324"/>
          <p:cNvSpPr/>
          <p:nvPr/>
        </p:nvSpPr>
        <p:spPr>
          <a:xfrm rot="5400000">
            <a:off x="825383" y="5255217"/>
            <a:ext cx="249600" cy="19233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06A79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53" name="Google Shape;353;g33c9240afdf_0_324"/>
          <p:cNvSpPr/>
          <p:nvPr/>
        </p:nvSpPr>
        <p:spPr>
          <a:xfrm rot="-5400000">
            <a:off x="11702417" y="703117"/>
            <a:ext cx="249600" cy="7671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54" name="Google Shape;354;g33c9240afdf_0_324"/>
          <p:cNvPicPr preferRelativeResize="0"/>
          <p:nvPr/>
        </p:nvPicPr>
        <p:blipFill rotWithShape="1">
          <a:blip r:embed="rId4">
            <a:alphaModFix/>
          </a:blip>
          <a:srcRect b="0" l="0" r="75622" t="0"/>
          <a:stretch/>
        </p:blipFill>
        <p:spPr>
          <a:xfrm rot="10800000">
            <a:off x="-10932" y="373167"/>
            <a:ext cx="1687198" cy="248800"/>
          </a:xfrm>
          <a:prstGeom prst="rect">
            <a:avLst/>
          </a:prstGeom>
          <a:noFill/>
          <a:ln>
            <a:noFill/>
          </a:ln>
        </p:spPr>
      </p:pic>
      <p:sp>
        <p:nvSpPr>
          <p:cNvPr id="355" name="Google Shape;355;g33c9240afdf_0_324"/>
          <p:cNvSpPr/>
          <p:nvPr/>
        </p:nvSpPr>
        <p:spPr>
          <a:xfrm>
            <a:off x="1190967" y="2040407"/>
            <a:ext cx="2276400" cy="623700"/>
          </a:xfrm>
          <a:prstGeom prst="roundRect">
            <a:avLst>
              <a:gd fmla="val 50000" name="adj"/>
            </a:avLst>
          </a:prstGeom>
          <a:solidFill>
            <a:srgbClr val="06A79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56" name="Google Shape;356;g33c9240afdf_0_324"/>
          <p:cNvSpPr txBox="1"/>
          <p:nvPr>
            <p:ph idx="2" type="title"/>
          </p:nvPr>
        </p:nvSpPr>
        <p:spPr>
          <a:xfrm>
            <a:off x="1331233" y="1928184"/>
            <a:ext cx="2136000" cy="4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7" name="Google Shape;357;g33c9240afdf_0_324"/>
          <p:cNvSpPr/>
          <p:nvPr>
            <p:ph idx="3" type="pic"/>
          </p:nvPr>
        </p:nvSpPr>
        <p:spPr>
          <a:xfrm>
            <a:off x="5855440" y="1922717"/>
            <a:ext cx="4771500" cy="2795400"/>
          </a:xfrm>
          <a:prstGeom prst="roundRect">
            <a:avLst>
              <a:gd fmla="val 0" name="adj"/>
            </a:avLst>
          </a:prstGeom>
          <a:solidFill>
            <a:srgbClr val="BFBFBF"/>
          </a:solidFill>
          <a:ln cap="flat" cmpd="sng" w="25400">
            <a:solidFill>
              <a:schemeClr val="lt1"/>
            </a:solidFill>
            <a:prstDash val="solid"/>
            <a:bevel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8">
  <p:cSld name="28">
    <p:bg>
      <p:bgPr>
        <a:solidFill>
          <a:srgbClr val="201D5C"/>
        </a:solidFill>
      </p:bgPr>
    </p:bg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33c9240afdf_0_334"/>
          <p:cNvSpPr/>
          <p:nvPr/>
        </p:nvSpPr>
        <p:spPr>
          <a:xfrm>
            <a:off x="7469933" y="5025567"/>
            <a:ext cx="3174300" cy="248700"/>
          </a:xfrm>
          <a:prstGeom prst="roundRect">
            <a:avLst>
              <a:gd fmla="val 50000" name="adj"/>
            </a:avLst>
          </a:prstGeom>
          <a:solidFill>
            <a:srgbClr val="B12A7D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6A79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60" name="Google Shape;360;g33c9240afdf_0_334"/>
          <p:cNvSpPr/>
          <p:nvPr/>
        </p:nvSpPr>
        <p:spPr>
          <a:xfrm>
            <a:off x="6541167" y="1310967"/>
            <a:ext cx="3260400" cy="4506300"/>
          </a:xfrm>
          <a:prstGeom prst="rect">
            <a:avLst/>
          </a:prstGeom>
          <a:solidFill>
            <a:srgbClr val="201D5C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61" name="Google Shape;361;g33c9240afdf_0_334"/>
          <p:cNvSpPr/>
          <p:nvPr/>
        </p:nvSpPr>
        <p:spPr>
          <a:xfrm>
            <a:off x="987767" y="3517400"/>
            <a:ext cx="2276400" cy="623700"/>
          </a:xfrm>
          <a:prstGeom prst="roundRect">
            <a:avLst>
              <a:gd fmla="val 50000" name="adj"/>
            </a:avLst>
          </a:prstGeom>
          <a:solidFill>
            <a:srgbClr val="D1855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62" name="Google Shape;362;g33c9240afdf_0_33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520733" y="5817467"/>
            <a:ext cx="1230334" cy="798800"/>
          </a:xfrm>
          <a:prstGeom prst="rect">
            <a:avLst/>
          </a:prstGeom>
          <a:noFill/>
          <a:ln>
            <a:noFill/>
          </a:ln>
        </p:spPr>
      </p:pic>
      <p:sp>
        <p:nvSpPr>
          <p:cNvPr id="363" name="Google Shape;363;g33c9240afdf_0_334"/>
          <p:cNvSpPr txBox="1"/>
          <p:nvPr>
            <p:ph type="title"/>
          </p:nvPr>
        </p:nvSpPr>
        <p:spPr>
          <a:xfrm>
            <a:off x="1128033" y="3405200"/>
            <a:ext cx="4116300" cy="4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4" name="Google Shape;364;g33c9240afdf_0_334"/>
          <p:cNvSpPr txBox="1"/>
          <p:nvPr>
            <p:ph idx="2" type="title"/>
          </p:nvPr>
        </p:nvSpPr>
        <p:spPr>
          <a:xfrm>
            <a:off x="1175967" y="4298400"/>
            <a:ext cx="46536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oppins Light"/>
              <a:buNone/>
              <a:defRPr b="0" sz="19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365" name="Google Shape;365;g33c9240afdf_0_3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31043" y="1238200"/>
            <a:ext cx="3470525" cy="4906998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Google Shape;366;g33c9240afdf_0_334"/>
          <p:cNvSpPr/>
          <p:nvPr/>
        </p:nvSpPr>
        <p:spPr>
          <a:xfrm rot="5400000">
            <a:off x="825383" y="657583"/>
            <a:ext cx="249600" cy="19233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67" name="Google Shape;367;g33c9240afdf_0_334"/>
          <p:cNvPicPr preferRelativeResize="0"/>
          <p:nvPr/>
        </p:nvPicPr>
        <p:blipFill rotWithShape="1">
          <a:blip r:embed="rId4">
            <a:alphaModFix/>
          </a:blip>
          <a:srcRect b="0" l="0" r="79019" t="0"/>
          <a:stretch/>
        </p:blipFill>
        <p:spPr>
          <a:xfrm>
            <a:off x="10739933" y="828033"/>
            <a:ext cx="1452068" cy="24880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g33c9240afdf_0_334"/>
          <p:cNvSpPr/>
          <p:nvPr>
            <p:ph idx="3" type="pic"/>
          </p:nvPr>
        </p:nvSpPr>
        <p:spPr>
          <a:xfrm>
            <a:off x="6620857" y="1694852"/>
            <a:ext cx="2892300" cy="3996600"/>
          </a:xfrm>
          <a:prstGeom prst="roundRect">
            <a:avLst>
              <a:gd fmla="val 0" name="adj"/>
            </a:avLst>
          </a:prstGeom>
          <a:solidFill>
            <a:srgbClr val="BFBFBF"/>
          </a:solidFill>
          <a:ln cap="flat" cmpd="sng" w="25400">
            <a:solidFill>
              <a:schemeClr val="lt1"/>
            </a:solidFill>
            <a:prstDash val="solid"/>
            <a:bevel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9">
  <p:cSld name="29">
    <p:bg>
      <p:bgPr>
        <a:solidFill>
          <a:srgbClr val="201D5C"/>
        </a:solidFill>
      </p:bgPr>
    </p:bg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33c9240afdf_0_345"/>
          <p:cNvSpPr/>
          <p:nvPr/>
        </p:nvSpPr>
        <p:spPr>
          <a:xfrm>
            <a:off x="987767" y="1835433"/>
            <a:ext cx="2276400" cy="623700"/>
          </a:xfrm>
          <a:prstGeom prst="roundRect">
            <a:avLst>
              <a:gd fmla="val 50000" name="adj"/>
            </a:avLst>
          </a:prstGeom>
          <a:solidFill>
            <a:srgbClr val="0066B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71" name="Google Shape;371;g33c9240afdf_0_3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520733" y="5817467"/>
            <a:ext cx="1230334" cy="798800"/>
          </a:xfrm>
          <a:prstGeom prst="rect">
            <a:avLst/>
          </a:prstGeom>
          <a:noFill/>
          <a:ln>
            <a:noFill/>
          </a:ln>
        </p:spPr>
      </p:pic>
      <p:sp>
        <p:nvSpPr>
          <p:cNvPr id="372" name="Google Shape;372;g33c9240afdf_0_345"/>
          <p:cNvSpPr txBox="1"/>
          <p:nvPr>
            <p:ph type="title"/>
          </p:nvPr>
        </p:nvSpPr>
        <p:spPr>
          <a:xfrm>
            <a:off x="1128033" y="1723267"/>
            <a:ext cx="4426500" cy="4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73" name="Google Shape;373;g33c9240afdf_0_345"/>
          <p:cNvSpPr txBox="1"/>
          <p:nvPr>
            <p:ph idx="2" type="title"/>
          </p:nvPr>
        </p:nvSpPr>
        <p:spPr>
          <a:xfrm>
            <a:off x="1175967" y="2616500"/>
            <a:ext cx="44265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oppins Light"/>
              <a:buNone/>
              <a:defRPr b="0" sz="19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374" name="Google Shape;374;g33c9240afdf_0_3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54400" y="1145733"/>
            <a:ext cx="3593135" cy="6532367"/>
          </a:xfrm>
          <a:prstGeom prst="rect">
            <a:avLst/>
          </a:prstGeom>
          <a:noFill/>
          <a:ln>
            <a:noFill/>
          </a:ln>
        </p:spPr>
      </p:pic>
      <p:sp>
        <p:nvSpPr>
          <p:cNvPr id="375" name="Google Shape;375;g33c9240afdf_0_345"/>
          <p:cNvSpPr/>
          <p:nvPr/>
        </p:nvSpPr>
        <p:spPr>
          <a:xfrm rot="5400000">
            <a:off x="825383" y="5255217"/>
            <a:ext cx="249600" cy="19233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76" name="Google Shape;376;g33c9240afdf_0_345"/>
          <p:cNvSpPr/>
          <p:nvPr/>
        </p:nvSpPr>
        <p:spPr>
          <a:xfrm rot="-5400000">
            <a:off x="11702417" y="703117"/>
            <a:ext cx="249600" cy="7671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0066B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77" name="Google Shape;377;g33c9240afdf_0_345"/>
          <p:cNvPicPr preferRelativeResize="0"/>
          <p:nvPr/>
        </p:nvPicPr>
        <p:blipFill rotWithShape="1">
          <a:blip r:embed="rId4">
            <a:alphaModFix/>
          </a:blip>
          <a:srcRect b="0" l="0" r="75622" t="0"/>
          <a:stretch/>
        </p:blipFill>
        <p:spPr>
          <a:xfrm rot="10800000">
            <a:off x="-10932" y="373167"/>
            <a:ext cx="1687198" cy="248800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Google Shape;378;g33c9240afdf_0_345"/>
          <p:cNvSpPr/>
          <p:nvPr>
            <p:ph idx="3" type="pic"/>
          </p:nvPr>
        </p:nvSpPr>
        <p:spPr>
          <a:xfrm>
            <a:off x="6550203" y="1749852"/>
            <a:ext cx="3001500" cy="5108100"/>
          </a:xfrm>
          <a:prstGeom prst="roundRect">
            <a:avLst>
              <a:gd fmla="val 0" name="adj"/>
            </a:avLst>
          </a:prstGeom>
          <a:solidFill>
            <a:srgbClr val="BFBFBF"/>
          </a:solidFill>
          <a:ln cap="flat" cmpd="sng" w="9525">
            <a:solidFill>
              <a:schemeClr val="lt1"/>
            </a:solidFill>
            <a:prstDash val="solid"/>
            <a:bevel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0">
  <p:cSld name="30">
    <p:bg>
      <p:bgPr>
        <a:solidFill>
          <a:schemeClr val="lt1"/>
        </a:solidFill>
      </p:bgPr>
    </p:bg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33c9240afdf_0_355"/>
          <p:cNvSpPr/>
          <p:nvPr/>
        </p:nvSpPr>
        <p:spPr>
          <a:xfrm>
            <a:off x="7565533" y="4793400"/>
            <a:ext cx="3174300" cy="248700"/>
          </a:xfrm>
          <a:prstGeom prst="roundRect">
            <a:avLst>
              <a:gd fmla="val 50000" name="adj"/>
            </a:avLst>
          </a:prstGeom>
          <a:solidFill>
            <a:srgbClr val="D1855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6A79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81" name="Google Shape;381;g33c9240afdf_0_355"/>
          <p:cNvSpPr/>
          <p:nvPr/>
        </p:nvSpPr>
        <p:spPr>
          <a:xfrm>
            <a:off x="6517867" y="941567"/>
            <a:ext cx="3392700" cy="4368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82" name="Google Shape;382;g33c9240afdf_0_35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517832" y="682800"/>
            <a:ext cx="3392666" cy="5694566"/>
          </a:xfrm>
          <a:prstGeom prst="rect">
            <a:avLst/>
          </a:prstGeom>
          <a:noFill/>
          <a:ln>
            <a:noFill/>
          </a:ln>
        </p:spPr>
      </p:pic>
      <p:pic>
        <p:nvPicPr>
          <p:cNvPr id="383" name="Google Shape;383;g33c9240afdf_0_3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20733" y="5817467"/>
            <a:ext cx="1230334" cy="798800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Google Shape;384;g33c9240afdf_0_355"/>
          <p:cNvSpPr txBox="1"/>
          <p:nvPr>
            <p:ph type="title"/>
          </p:nvPr>
        </p:nvSpPr>
        <p:spPr>
          <a:xfrm>
            <a:off x="1128033" y="3404467"/>
            <a:ext cx="4613700" cy="4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9pPr>
          </a:lstStyle>
          <a:p/>
        </p:txBody>
      </p:sp>
      <p:sp>
        <p:nvSpPr>
          <p:cNvPr id="385" name="Google Shape;385;g33c9240afdf_0_355"/>
          <p:cNvSpPr txBox="1"/>
          <p:nvPr>
            <p:ph idx="2" type="title"/>
          </p:nvPr>
        </p:nvSpPr>
        <p:spPr>
          <a:xfrm>
            <a:off x="1175967" y="4298384"/>
            <a:ext cx="50907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9pPr>
          </a:lstStyle>
          <a:p/>
        </p:txBody>
      </p:sp>
      <p:sp>
        <p:nvSpPr>
          <p:cNvPr id="386" name="Google Shape;386;g33c9240afdf_0_355"/>
          <p:cNvSpPr/>
          <p:nvPr/>
        </p:nvSpPr>
        <p:spPr>
          <a:xfrm rot="5400000">
            <a:off x="825383" y="657583"/>
            <a:ext cx="249600" cy="19233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201D5C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87" name="Google Shape;387;g33c9240afdf_0_355"/>
          <p:cNvSpPr/>
          <p:nvPr>
            <p:ph idx="3" type="pic"/>
          </p:nvPr>
        </p:nvSpPr>
        <p:spPr>
          <a:xfrm>
            <a:off x="6852976" y="952433"/>
            <a:ext cx="2753100" cy="4357500"/>
          </a:xfrm>
          <a:prstGeom prst="roundRect">
            <a:avLst>
              <a:gd fmla="val 1561" name="adj"/>
            </a:avLst>
          </a:prstGeom>
          <a:solidFill>
            <a:srgbClr val="BFBFBF"/>
          </a:solidFill>
          <a:ln cap="flat" cmpd="sng" w="412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and Quote">
  <p:cSld name="Image and Quote">
    <p:bg>
      <p:bgPr>
        <a:solidFill>
          <a:schemeClr val="accent1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g33c9240afdf_0_424"/>
          <p:cNvSpPr/>
          <p:nvPr/>
        </p:nvSpPr>
        <p:spPr>
          <a:xfrm>
            <a:off x="7721600" y="0"/>
            <a:ext cx="3860700" cy="692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g33c9240afdf_0_424"/>
          <p:cNvSpPr/>
          <p:nvPr>
            <p:ph idx="2" type="pic"/>
          </p:nvPr>
        </p:nvSpPr>
        <p:spPr>
          <a:xfrm>
            <a:off x="3860801" y="1"/>
            <a:ext cx="38607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</p:sp>
      <p:sp>
        <p:nvSpPr>
          <p:cNvPr id="43" name="Google Shape;43;g33c9240afdf_0_424"/>
          <p:cNvSpPr txBox="1"/>
          <p:nvPr>
            <p:ph idx="11" type="ftr"/>
          </p:nvPr>
        </p:nvSpPr>
        <p:spPr>
          <a:xfrm rot="-5400000">
            <a:off x="9527440" y="2918081"/>
            <a:ext cx="47175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" name="Google Shape;44;g33c9240afdf_0_424"/>
          <p:cNvSpPr txBox="1"/>
          <p:nvPr>
            <p:ph idx="12" type="sldNum"/>
          </p:nvPr>
        </p:nvSpPr>
        <p:spPr>
          <a:xfrm rot="-5400000">
            <a:off x="11659538" y="332562"/>
            <a:ext cx="4533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5" name="Google Shape;45;g33c9240afdf_0_424"/>
          <p:cNvSpPr txBox="1"/>
          <p:nvPr>
            <p:ph idx="1" type="body"/>
          </p:nvPr>
        </p:nvSpPr>
        <p:spPr>
          <a:xfrm>
            <a:off x="8215315" y="909016"/>
            <a:ext cx="2940300" cy="39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b="0" i="0" sz="14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g33c9240afdf_0_424"/>
          <p:cNvSpPr/>
          <p:nvPr>
            <p:ph idx="3" type="pic"/>
          </p:nvPr>
        </p:nvSpPr>
        <p:spPr>
          <a:xfrm>
            <a:off x="8215314" y="620713"/>
            <a:ext cx="2940300" cy="101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</p:sp>
      <p:sp>
        <p:nvSpPr>
          <p:cNvPr id="47" name="Google Shape;47;g33c9240afdf_0_424"/>
          <p:cNvSpPr txBox="1"/>
          <p:nvPr>
            <p:ph type="title"/>
          </p:nvPr>
        </p:nvSpPr>
        <p:spPr>
          <a:xfrm>
            <a:off x="766764" y="4076700"/>
            <a:ext cx="2571900" cy="242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g33c9240afdf_0_424"/>
          <p:cNvSpPr txBox="1"/>
          <p:nvPr>
            <p:ph idx="4" type="body"/>
          </p:nvPr>
        </p:nvSpPr>
        <p:spPr>
          <a:xfrm>
            <a:off x="766764" y="620714"/>
            <a:ext cx="2571900" cy="31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rabicPeriod"/>
              <a:defRPr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1">
  <p:cSld name="31">
    <p:bg>
      <p:bgPr>
        <a:solidFill>
          <a:schemeClr val="lt1"/>
        </a:solidFill>
      </p:bgPr>
    </p:bg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" name="Google Shape;389;g33c9240afdf_0_36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520733" y="5817467"/>
            <a:ext cx="1230334" cy="798800"/>
          </a:xfrm>
          <a:prstGeom prst="rect">
            <a:avLst/>
          </a:prstGeom>
          <a:noFill/>
          <a:ln>
            <a:noFill/>
          </a:ln>
        </p:spPr>
      </p:pic>
      <p:sp>
        <p:nvSpPr>
          <p:cNvPr id="390" name="Google Shape;390;g33c9240afdf_0_364"/>
          <p:cNvSpPr txBox="1"/>
          <p:nvPr>
            <p:ph type="title"/>
          </p:nvPr>
        </p:nvSpPr>
        <p:spPr>
          <a:xfrm>
            <a:off x="1128033" y="1722567"/>
            <a:ext cx="3989100" cy="4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9pPr>
          </a:lstStyle>
          <a:p/>
        </p:txBody>
      </p:sp>
      <p:sp>
        <p:nvSpPr>
          <p:cNvPr id="391" name="Google Shape;391;g33c9240afdf_0_364"/>
          <p:cNvSpPr txBox="1"/>
          <p:nvPr>
            <p:ph idx="2" type="title"/>
          </p:nvPr>
        </p:nvSpPr>
        <p:spPr>
          <a:xfrm>
            <a:off x="1175967" y="2616500"/>
            <a:ext cx="39891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9pPr>
          </a:lstStyle>
          <a:p/>
        </p:txBody>
      </p:sp>
      <p:pic>
        <p:nvPicPr>
          <p:cNvPr id="392" name="Google Shape;392;g33c9240afdf_0_36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84433" y="1594500"/>
            <a:ext cx="6513567" cy="3722034"/>
          </a:xfrm>
          <a:prstGeom prst="rect">
            <a:avLst/>
          </a:prstGeom>
          <a:noFill/>
          <a:ln>
            <a:noFill/>
          </a:ln>
        </p:spPr>
      </p:pic>
      <p:sp>
        <p:nvSpPr>
          <p:cNvPr id="393" name="Google Shape;393;g33c9240afdf_0_364"/>
          <p:cNvSpPr/>
          <p:nvPr/>
        </p:nvSpPr>
        <p:spPr>
          <a:xfrm rot="5400000">
            <a:off x="825383" y="5255217"/>
            <a:ext cx="249600" cy="19233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B12A7D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94" name="Google Shape;394;g33c9240afdf_0_364"/>
          <p:cNvSpPr/>
          <p:nvPr/>
        </p:nvSpPr>
        <p:spPr>
          <a:xfrm rot="-5400000">
            <a:off x="11702417" y="703117"/>
            <a:ext cx="249600" cy="7671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201D5C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95" name="Google Shape;395;g33c9240afdf_0_364"/>
          <p:cNvSpPr/>
          <p:nvPr>
            <p:ph idx="3" type="pic"/>
          </p:nvPr>
        </p:nvSpPr>
        <p:spPr>
          <a:xfrm>
            <a:off x="5855440" y="1922717"/>
            <a:ext cx="4771500" cy="2795400"/>
          </a:xfrm>
          <a:prstGeom prst="roundRect">
            <a:avLst>
              <a:gd fmla="val 0" name="adj"/>
            </a:avLst>
          </a:prstGeom>
          <a:solidFill>
            <a:srgbClr val="BFBFBF"/>
          </a:solidFill>
          <a:ln cap="flat" cmpd="sng" w="25400">
            <a:solidFill>
              <a:schemeClr val="dk1"/>
            </a:solidFill>
            <a:prstDash val="solid"/>
            <a:bevel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2">
  <p:cSld name="32">
    <p:bg>
      <p:bgPr>
        <a:solidFill>
          <a:schemeClr val="lt1"/>
        </a:solidFill>
      </p:bgPr>
    </p:bg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33c9240afdf_0_372"/>
          <p:cNvSpPr/>
          <p:nvPr/>
        </p:nvSpPr>
        <p:spPr>
          <a:xfrm>
            <a:off x="7469933" y="5025567"/>
            <a:ext cx="3174300" cy="248700"/>
          </a:xfrm>
          <a:prstGeom prst="roundRect">
            <a:avLst>
              <a:gd fmla="val 50000" name="adj"/>
            </a:avLst>
          </a:prstGeom>
          <a:solidFill>
            <a:srgbClr val="B12A7D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6A79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98" name="Google Shape;398;g33c9240afdf_0_372"/>
          <p:cNvSpPr/>
          <p:nvPr/>
        </p:nvSpPr>
        <p:spPr>
          <a:xfrm>
            <a:off x="6459233" y="1597733"/>
            <a:ext cx="3342300" cy="4124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99" name="Google Shape;399;g33c9240afdf_0_37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520733" y="5817467"/>
            <a:ext cx="1230334" cy="798800"/>
          </a:xfrm>
          <a:prstGeom prst="rect">
            <a:avLst/>
          </a:prstGeom>
          <a:noFill/>
          <a:ln>
            <a:noFill/>
          </a:ln>
        </p:spPr>
      </p:pic>
      <p:sp>
        <p:nvSpPr>
          <p:cNvPr id="400" name="Google Shape;400;g33c9240afdf_0_372"/>
          <p:cNvSpPr txBox="1"/>
          <p:nvPr>
            <p:ph type="title"/>
          </p:nvPr>
        </p:nvSpPr>
        <p:spPr>
          <a:xfrm>
            <a:off x="1128033" y="3404467"/>
            <a:ext cx="4116300" cy="4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9pPr>
          </a:lstStyle>
          <a:p/>
        </p:txBody>
      </p:sp>
      <p:sp>
        <p:nvSpPr>
          <p:cNvPr id="401" name="Google Shape;401;g33c9240afdf_0_372"/>
          <p:cNvSpPr txBox="1"/>
          <p:nvPr>
            <p:ph idx="2" type="title"/>
          </p:nvPr>
        </p:nvSpPr>
        <p:spPr>
          <a:xfrm>
            <a:off x="1175967" y="4298400"/>
            <a:ext cx="48372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9pPr>
          </a:lstStyle>
          <a:p/>
        </p:txBody>
      </p:sp>
      <p:pic>
        <p:nvPicPr>
          <p:cNvPr id="402" name="Google Shape;402;g33c9240afdf_0_37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31043" y="1238200"/>
            <a:ext cx="3470525" cy="4906998"/>
          </a:xfrm>
          <a:prstGeom prst="rect">
            <a:avLst/>
          </a:prstGeom>
          <a:noFill/>
          <a:ln>
            <a:noFill/>
          </a:ln>
        </p:spPr>
      </p:pic>
      <p:sp>
        <p:nvSpPr>
          <p:cNvPr id="403" name="Google Shape;403;g33c9240afdf_0_372"/>
          <p:cNvSpPr/>
          <p:nvPr/>
        </p:nvSpPr>
        <p:spPr>
          <a:xfrm rot="5400000">
            <a:off x="825383" y="657583"/>
            <a:ext cx="249600" cy="19233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06A79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04" name="Google Shape;404;g33c9240afdf_0_372"/>
          <p:cNvSpPr/>
          <p:nvPr/>
        </p:nvSpPr>
        <p:spPr>
          <a:xfrm rot="-5400000">
            <a:off x="11354250" y="220583"/>
            <a:ext cx="249600" cy="14637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201D5C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05" name="Google Shape;405;g33c9240afdf_0_372"/>
          <p:cNvSpPr/>
          <p:nvPr>
            <p:ph idx="3" type="pic"/>
          </p:nvPr>
        </p:nvSpPr>
        <p:spPr>
          <a:xfrm>
            <a:off x="6620857" y="1694852"/>
            <a:ext cx="2892300" cy="3996600"/>
          </a:xfrm>
          <a:prstGeom prst="roundRect">
            <a:avLst>
              <a:gd fmla="val 0" name="adj"/>
            </a:avLst>
          </a:prstGeom>
          <a:solidFill>
            <a:srgbClr val="BFBFBF"/>
          </a:solidFill>
          <a:ln cap="flat" cmpd="sng" w="25400">
            <a:solidFill>
              <a:schemeClr val="dk1"/>
            </a:solidFill>
            <a:prstDash val="solid"/>
            <a:bevel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3">
  <p:cSld name="33">
    <p:bg>
      <p:bgPr>
        <a:solidFill>
          <a:schemeClr val="lt1"/>
        </a:solidFill>
      </p:bgPr>
    </p:bg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7" name="Google Shape;407;g33c9240afdf_0_38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520733" y="5817467"/>
            <a:ext cx="1230334" cy="798800"/>
          </a:xfrm>
          <a:prstGeom prst="rect">
            <a:avLst/>
          </a:prstGeom>
          <a:noFill/>
          <a:ln>
            <a:noFill/>
          </a:ln>
        </p:spPr>
      </p:pic>
      <p:sp>
        <p:nvSpPr>
          <p:cNvPr id="408" name="Google Shape;408;g33c9240afdf_0_382"/>
          <p:cNvSpPr txBox="1"/>
          <p:nvPr>
            <p:ph type="title"/>
          </p:nvPr>
        </p:nvSpPr>
        <p:spPr>
          <a:xfrm>
            <a:off x="1128033" y="1722567"/>
            <a:ext cx="4644900" cy="4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9pPr>
          </a:lstStyle>
          <a:p/>
        </p:txBody>
      </p:sp>
      <p:sp>
        <p:nvSpPr>
          <p:cNvPr id="409" name="Google Shape;409;g33c9240afdf_0_382"/>
          <p:cNvSpPr txBox="1"/>
          <p:nvPr>
            <p:ph idx="2" type="title"/>
          </p:nvPr>
        </p:nvSpPr>
        <p:spPr>
          <a:xfrm>
            <a:off x="1175967" y="2616500"/>
            <a:ext cx="46449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b="0" sz="190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None/>
              <a:defRPr sz="4000">
                <a:solidFill>
                  <a:srgbClr val="201D5C"/>
                </a:solidFill>
              </a:defRPr>
            </a:lvl9pPr>
          </a:lstStyle>
          <a:p/>
        </p:txBody>
      </p:sp>
      <p:pic>
        <p:nvPicPr>
          <p:cNvPr id="410" name="Google Shape;410;g33c9240afdf_0_382"/>
          <p:cNvPicPr preferRelativeResize="0"/>
          <p:nvPr/>
        </p:nvPicPr>
        <p:blipFill rotWithShape="1">
          <a:blip r:embed="rId3">
            <a:alphaModFix/>
          </a:blip>
          <a:srcRect b="12555" l="0" r="0" t="0"/>
          <a:stretch/>
        </p:blipFill>
        <p:spPr>
          <a:xfrm>
            <a:off x="6254400" y="1145733"/>
            <a:ext cx="3593135" cy="5712267"/>
          </a:xfrm>
          <a:prstGeom prst="rect">
            <a:avLst/>
          </a:prstGeom>
          <a:noFill/>
          <a:ln>
            <a:noFill/>
          </a:ln>
        </p:spPr>
      </p:pic>
      <p:sp>
        <p:nvSpPr>
          <p:cNvPr id="411" name="Google Shape;411;g33c9240afdf_0_382"/>
          <p:cNvSpPr/>
          <p:nvPr/>
        </p:nvSpPr>
        <p:spPr>
          <a:xfrm rot="-5400000">
            <a:off x="11709150" y="710017"/>
            <a:ext cx="249600" cy="7533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0066B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12" name="Google Shape;412;g33c9240afdf_0_382"/>
          <p:cNvSpPr/>
          <p:nvPr/>
        </p:nvSpPr>
        <p:spPr>
          <a:xfrm rot="5400000">
            <a:off x="825383" y="5255217"/>
            <a:ext cx="249600" cy="19233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201D5C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13" name="Google Shape;413;g33c9240afdf_0_382"/>
          <p:cNvSpPr/>
          <p:nvPr>
            <p:ph idx="3" type="pic"/>
          </p:nvPr>
        </p:nvSpPr>
        <p:spPr>
          <a:xfrm>
            <a:off x="6550203" y="1749852"/>
            <a:ext cx="3001500" cy="5108100"/>
          </a:xfrm>
          <a:prstGeom prst="roundRect">
            <a:avLst>
              <a:gd fmla="val 0" name="adj"/>
            </a:avLst>
          </a:prstGeom>
          <a:solidFill>
            <a:srgbClr val="BFBFBF"/>
          </a:solidFill>
          <a:ln cap="flat" cmpd="sng" w="9525">
            <a:solidFill>
              <a:schemeClr val="dk1"/>
            </a:solidFill>
            <a:prstDash val="solid"/>
            <a:bevel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>
  <p:cSld name="TITLE_1">
    <p:bg>
      <p:bgPr>
        <a:solidFill>
          <a:schemeClr val="lt1"/>
        </a:solidFill>
      </p:bgPr>
    </p:bg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33c9240afdf_0_390"/>
          <p:cNvSpPr txBox="1"/>
          <p:nvPr>
            <p:ph type="ctrTitle"/>
          </p:nvPr>
        </p:nvSpPr>
        <p:spPr>
          <a:xfrm>
            <a:off x="3338513" y="3600449"/>
            <a:ext cx="8244000" cy="1662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Arial"/>
              <a:buNone/>
              <a:defRPr b="1" i="0" sz="60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6" name="Google Shape;416;g33c9240afdf_0_390"/>
          <p:cNvSpPr txBox="1"/>
          <p:nvPr>
            <p:ph idx="1" type="subTitle"/>
          </p:nvPr>
        </p:nvSpPr>
        <p:spPr>
          <a:xfrm>
            <a:off x="5929313" y="5388910"/>
            <a:ext cx="5653200" cy="9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pic>
        <p:nvPicPr>
          <p:cNvPr id="417" name="Google Shape;417;g33c9240afdf_0_39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-5400000">
            <a:off x="-3045616" y="3045610"/>
            <a:ext cx="6857997" cy="766761"/>
          </a:xfrm>
          <a:prstGeom prst="rect">
            <a:avLst/>
          </a:prstGeom>
          <a:noFill/>
          <a:ln>
            <a:noFill/>
          </a:ln>
        </p:spPr>
      </p:pic>
      <p:pic>
        <p:nvPicPr>
          <p:cNvPr id="418" name="Google Shape;418;g33c9240afdf_0_39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63760" y="548005"/>
            <a:ext cx="1892300" cy="12769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s" showMasterSp="0">
  <p:cSld name="Contents"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0" name="Google Shape;420;g33c9240afdf_0_395"/>
          <p:cNvGrpSpPr/>
          <p:nvPr/>
        </p:nvGrpSpPr>
        <p:grpSpPr>
          <a:xfrm>
            <a:off x="-30418" y="1087232"/>
            <a:ext cx="12222413" cy="5770752"/>
            <a:chOff x="-30418" y="1087246"/>
            <a:chExt cx="12222413" cy="5770752"/>
          </a:xfrm>
        </p:grpSpPr>
        <p:sp>
          <p:nvSpPr>
            <p:cNvPr id="421" name="Google Shape;421;g33c9240afdf_0_395"/>
            <p:cNvSpPr/>
            <p:nvPr/>
          </p:nvSpPr>
          <p:spPr>
            <a:xfrm flipH="1" rot="10800000">
              <a:off x="-30418" y="1087246"/>
              <a:ext cx="3052323" cy="5770752"/>
            </a:xfrm>
            <a:custGeom>
              <a:rect b="b" l="l" r="r" t="t"/>
              <a:pathLst>
                <a:path extrusionOk="0" h="5770752" w="3052323">
                  <a:moveTo>
                    <a:pt x="1248303" y="5770752"/>
                  </a:moveTo>
                  <a:lnTo>
                    <a:pt x="1248303" y="3536004"/>
                  </a:lnTo>
                  <a:cubicBezTo>
                    <a:pt x="1507848" y="3669351"/>
                    <a:pt x="1795834" y="3738182"/>
                    <a:pt x="2087708" y="3736563"/>
                  </a:cubicBezTo>
                  <a:cubicBezTo>
                    <a:pt x="2406158" y="3736833"/>
                    <a:pt x="2719962" y="3659901"/>
                    <a:pt x="3001925" y="3511981"/>
                  </a:cubicBezTo>
                  <a:cubicBezTo>
                    <a:pt x="3077007" y="1823303"/>
                    <a:pt x="3058642" y="1083155"/>
                    <a:pt x="3008946" y="10455"/>
                  </a:cubicBezTo>
                  <a:lnTo>
                    <a:pt x="2986266" y="0"/>
                  </a:lnTo>
                  <a:lnTo>
                    <a:pt x="30419" y="0"/>
                  </a:lnTo>
                  <a:lnTo>
                    <a:pt x="6350" y="5424"/>
                  </a:lnTo>
                  <a:cubicBezTo>
                    <a:pt x="100336" y="3992555"/>
                    <a:pt x="0" y="5466541"/>
                    <a:pt x="0" y="5466541"/>
                  </a:cubicBezTo>
                  <a:lnTo>
                    <a:pt x="1248303" y="5770752"/>
                  </a:lnTo>
                  <a:close/>
                  <a:moveTo>
                    <a:pt x="2029641" y="2696524"/>
                  </a:moveTo>
                  <a:cubicBezTo>
                    <a:pt x="1599946" y="2696524"/>
                    <a:pt x="1248844" y="2265177"/>
                    <a:pt x="1248844" y="1735035"/>
                  </a:cubicBezTo>
                  <a:cubicBezTo>
                    <a:pt x="1248844" y="1198686"/>
                    <a:pt x="1599135" y="763289"/>
                    <a:pt x="2029641" y="763289"/>
                  </a:cubicBezTo>
                  <a:cubicBezTo>
                    <a:pt x="2448533" y="763289"/>
                    <a:pt x="2802877" y="1208944"/>
                    <a:pt x="2802877" y="1735035"/>
                  </a:cubicBezTo>
                  <a:cubicBezTo>
                    <a:pt x="2802877" y="2255998"/>
                    <a:pt x="2448533" y="2696524"/>
                    <a:pt x="2029641" y="2696524"/>
                  </a:cubicBezTo>
                  <a:close/>
                </a:path>
              </a:pathLst>
            </a:custGeom>
            <a:solidFill>
              <a:schemeClr val="accent1">
                <a:alpha val="10196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g33c9240afdf_0_395"/>
            <p:cNvSpPr/>
            <p:nvPr/>
          </p:nvSpPr>
          <p:spPr>
            <a:xfrm flipH="1" rot="10800000">
              <a:off x="3163803" y="3189368"/>
              <a:ext cx="5565515" cy="3668630"/>
            </a:xfrm>
            <a:custGeom>
              <a:rect b="b" l="l" r="r" t="t"/>
              <a:pathLst>
                <a:path extrusionOk="0" h="3668630" w="5565515">
                  <a:moveTo>
                    <a:pt x="2014246" y="3668541"/>
                  </a:moveTo>
                  <a:cubicBezTo>
                    <a:pt x="2444753" y="3668541"/>
                    <a:pt x="2815570" y="3517381"/>
                    <a:pt x="3079167" y="3239082"/>
                  </a:cubicBezTo>
                  <a:cubicBezTo>
                    <a:pt x="3376795" y="3517381"/>
                    <a:pt x="3792987" y="3668541"/>
                    <a:pt x="4273725" y="3668541"/>
                  </a:cubicBezTo>
                  <a:cubicBezTo>
                    <a:pt x="4713414" y="3668541"/>
                    <a:pt x="5083421" y="3527098"/>
                    <a:pt x="5343236" y="3259597"/>
                  </a:cubicBezTo>
                  <a:cubicBezTo>
                    <a:pt x="5360792" y="3241511"/>
                    <a:pt x="5377807" y="3222617"/>
                    <a:pt x="5394552" y="3203452"/>
                  </a:cubicBezTo>
                  <a:cubicBezTo>
                    <a:pt x="5391581" y="3200484"/>
                    <a:pt x="5388882" y="3197512"/>
                    <a:pt x="5385910" y="3194813"/>
                  </a:cubicBezTo>
                  <a:cubicBezTo>
                    <a:pt x="4548126" y="2338597"/>
                    <a:pt x="4563249" y="965737"/>
                    <a:pt x="5419941" y="128414"/>
                  </a:cubicBezTo>
                  <a:lnTo>
                    <a:pt x="5565515" y="0"/>
                  </a:lnTo>
                  <a:lnTo>
                    <a:pt x="4546107" y="0"/>
                  </a:lnTo>
                  <a:lnTo>
                    <a:pt x="4546270" y="2925"/>
                  </a:lnTo>
                  <a:cubicBezTo>
                    <a:pt x="4601430" y="1119671"/>
                    <a:pt x="4533541" y="1831399"/>
                    <a:pt x="4533541" y="1831399"/>
                  </a:cubicBezTo>
                  <a:cubicBezTo>
                    <a:pt x="4533541" y="2207142"/>
                    <a:pt x="4383108" y="2457637"/>
                    <a:pt x="3990684" y="2457637"/>
                  </a:cubicBezTo>
                  <a:cubicBezTo>
                    <a:pt x="3855914" y="2457637"/>
                    <a:pt x="3445125" y="2457637"/>
                    <a:pt x="3445125" y="1780111"/>
                  </a:cubicBezTo>
                  <a:cubicBezTo>
                    <a:pt x="3445125" y="1780111"/>
                    <a:pt x="3387443" y="1261499"/>
                    <a:pt x="3434310" y="30107"/>
                  </a:cubicBezTo>
                  <a:lnTo>
                    <a:pt x="3435583" y="0"/>
                  </a:lnTo>
                  <a:lnTo>
                    <a:pt x="2376350" y="0"/>
                  </a:lnTo>
                  <a:lnTo>
                    <a:pt x="2376679" y="8397"/>
                  </a:lnTo>
                  <a:cubicBezTo>
                    <a:pt x="2416408" y="1148851"/>
                    <a:pt x="2367511" y="1831399"/>
                    <a:pt x="2367511" y="1831399"/>
                  </a:cubicBezTo>
                  <a:cubicBezTo>
                    <a:pt x="2367511" y="2207142"/>
                    <a:pt x="2244623" y="2457637"/>
                    <a:pt x="1852469" y="2457637"/>
                  </a:cubicBezTo>
                  <a:cubicBezTo>
                    <a:pt x="1717700" y="2457637"/>
                    <a:pt x="1206172" y="2457637"/>
                    <a:pt x="1206172" y="1780111"/>
                  </a:cubicBezTo>
                  <a:cubicBezTo>
                    <a:pt x="1174167" y="1278652"/>
                    <a:pt x="1174065" y="775825"/>
                    <a:pt x="1205867" y="274705"/>
                  </a:cubicBezTo>
                  <a:lnTo>
                    <a:pt x="1229162" y="0"/>
                  </a:lnTo>
                  <a:lnTo>
                    <a:pt x="10623" y="0"/>
                  </a:lnTo>
                  <a:lnTo>
                    <a:pt x="20228" y="213304"/>
                  </a:lnTo>
                  <a:cubicBezTo>
                    <a:pt x="63216" y="1199338"/>
                    <a:pt x="74205" y="1968221"/>
                    <a:pt x="0" y="3602406"/>
                  </a:cubicBezTo>
                  <a:lnTo>
                    <a:pt x="1146215" y="3602406"/>
                  </a:lnTo>
                  <a:lnTo>
                    <a:pt x="1248303" y="3463932"/>
                  </a:lnTo>
                  <a:cubicBezTo>
                    <a:pt x="1480032" y="3600788"/>
                    <a:pt x="1744978" y="3671510"/>
                    <a:pt x="2014246" y="3668541"/>
                  </a:cubicBezTo>
                  <a:close/>
                </a:path>
              </a:pathLst>
            </a:custGeom>
            <a:solidFill>
              <a:schemeClr val="accent1">
                <a:alpha val="10196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g33c9240afdf_0_395"/>
            <p:cNvSpPr/>
            <p:nvPr/>
          </p:nvSpPr>
          <p:spPr>
            <a:xfrm flipH="1" rot="10800000">
              <a:off x="8146888" y="3202414"/>
              <a:ext cx="4045107" cy="3655584"/>
            </a:xfrm>
            <a:custGeom>
              <a:rect b="b" l="l" r="r" t="t"/>
              <a:pathLst>
                <a:path extrusionOk="0" h="3655584" w="4045107">
                  <a:moveTo>
                    <a:pt x="1958208" y="3655584"/>
                  </a:moveTo>
                  <a:cubicBezTo>
                    <a:pt x="2257994" y="3655584"/>
                    <a:pt x="2582900" y="3503343"/>
                    <a:pt x="2837316" y="3371347"/>
                  </a:cubicBezTo>
                  <a:lnTo>
                    <a:pt x="2924010" y="3589449"/>
                  </a:lnTo>
                  <a:lnTo>
                    <a:pt x="4045107" y="3589989"/>
                  </a:lnTo>
                  <a:cubicBezTo>
                    <a:pt x="3994061" y="1908061"/>
                    <a:pt x="4045107" y="37448"/>
                    <a:pt x="4045107" y="37448"/>
                  </a:cubicBezTo>
                  <a:lnTo>
                    <a:pt x="4043568" y="0"/>
                  </a:lnTo>
                  <a:lnTo>
                    <a:pt x="928869" y="0"/>
                  </a:lnTo>
                  <a:lnTo>
                    <a:pt x="869041" y="36603"/>
                  </a:lnTo>
                  <a:cubicBezTo>
                    <a:pt x="350542" y="388724"/>
                    <a:pt x="8070" y="980143"/>
                    <a:pt x="137" y="1652435"/>
                  </a:cubicBezTo>
                  <a:cubicBezTo>
                    <a:pt x="-12556" y="2745919"/>
                    <a:pt x="864118" y="3642894"/>
                    <a:pt x="1958208" y="3655584"/>
                  </a:cubicBezTo>
                  <a:close/>
                  <a:moveTo>
                    <a:pt x="2016816" y="2598539"/>
                  </a:moveTo>
                  <a:cubicBezTo>
                    <a:pt x="1597653" y="2598539"/>
                    <a:pt x="1243580" y="2156935"/>
                    <a:pt x="1243580" y="1634081"/>
                  </a:cubicBezTo>
                  <a:cubicBezTo>
                    <a:pt x="1243580" y="1106369"/>
                    <a:pt x="1597653" y="660444"/>
                    <a:pt x="2016816" y="660444"/>
                  </a:cubicBezTo>
                  <a:cubicBezTo>
                    <a:pt x="2446238" y="660444"/>
                    <a:pt x="2797341" y="1097192"/>
                    <a:pt x="2797341" y="1634081"/>
                  </a:cubicBezTo>
                  <a:cubicBezTo>
                    <a:pt x="2797341" y="2166652"/>
                    <a:pt x="2447320" y="2598539"/>
                    <a:pt x="2016816" y="2598539"/>
                  </a:cubicBezTo>
                  <a:close/>
                </a:path>
              </a:pathLst>
            </a:custGeom>
            <a:solidFill>
              <a:schemeClr val="accent1">
                <a:alpha val="10196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24" name="Google Shape;424;g33c9240afdf_0_395"/>
          <p:cNvSpPr txBox="1"/>
          <p:nvPr>
            <p:ph idx="1" type="body"/>
          </p:nvPr>
        </p:nvSpPr>
        <p:spPr>
          <a:xfrm>
            <a:off x="4529138" y="914399"/>
            <a:ext cx="10986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6600"/>
              <a:buNone/>
              <a:defRPr b="1" i="0" sz="66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  <a:defRPr/>
            </a:lvl2pPr>
            <a:lvl3pPr indent="-228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5" name="Google Shape;425;g33c9240afdf_0_395"/>
          <p:cNvSpPr txBox="1"/>
          <p:nvPr>
            <p:ph idx="2" type="body"/>
          </p:nvPr>
        </p:nvSpPr>
        <p:spPr>
          <a:xfrm>
            <a:off x="4529138" y="2053827"/>
            <a:ext cx="10986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6600"/>
              <a:buNone/>
              <a:defRPr b="1" i="0" sz="66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  <a:defRPr/>
            </a:lvl2pPr>
            <a:lvl3pPr indent="-228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6" name="Google Shape;426;g33c9240afdf_0_395"/>
          <p:cNvSpPr txBox="1"/>
          <p:nvPr>
            <p:ph idx="3" type="body"/>
          </p:nvPr>
        </p:nvSpPr>
        <p:spPr>
          <a:xfrm>
            <a:off x="4529138" y="3193255"/>
            <a:ext cx="10986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6600"/>
              <a:buNone/>
              <a:defRPr b="1" i="0" sz="66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  <a:defRPr/>
            </a:lvl2pPr>
            <a:lvl3pPr indent="-228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7" name="Google Shape;427;g33c9240afdf_0_395"/>
          <p:cNvSpPr txBox="1"/>
          <p:nvPr>
            <p:ph idx="4" type="body"/>
          </p:nvPr>
        </p:nvSpPr>
        <p:spPr>
          <a:xfrm>
            <a:off x="4529138" y="4332683"/>
            <a:ext cx="10986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6600"/>
              <a:buNone/>
              <a:defRPr b="1" i="0" sz="66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  <a:defRPr/>
            </a:lvl2pPr>
            <a:lvl3pPr indent="-228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8" name="Google Shape;428;g33c9240afdf_0_395"/>
          <p:cNvSpPr txBox="1"/>
          <p:nvPr>
            <p:ph idx="5" type="body"/>
          </p:nvPr>
        </p:nvSpPr>
        <p:spPr>
          <a:xfrm>
            <a:off x="4529138" y="5472112"/>
            <a:ext cx="10986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6600"/>
              <a:buNone/>
              <a:defRPr b="1" i="0" sz="66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  <a:defRPr/>
            </a:lvl2pPr>
            <a:lvl3pPr indent="-228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9" name="Google Shape;429;g33c9240afdf_0_395"/>
          <p:cNvSpPr txBox="1"/>
          <p:nvPr>
            <p:ph idx="6" type="body"/>
          </p:nvPr>
        </p:nvSpPr>
        <p:spPr>
          <a:xfrm>
            <a:off x="6096000" y="942975"/>
            <a:ext cx="4710000" cy="8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/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  <a:defRPr/>
            </a:lvl2pPr>
            <a:lvl3pPr indent="-228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30" name="Google Shape;430;g33c9240afdf_0_395"/>
          <p:cNvSpPr/>
          <p:nvPr>
            <p:ph idx="7" type="pic"/>
          </p:nvPr>
        </p:nvSpPr>
        <p:spPr>
          <a:xfrm>
            <a:off x="4549775" y="708026"/>
            <a:ext cx="962100" cy="101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</p:sp>
      <p:sp>
        <p:nvSpPr>
          <p:cNvPr id="431" name="Google Shape;431;g33c9240afdf_0_395"/>
          <p:cNvSpPr/>
          <p:nvPr>
            <p:ph idx="8" type="pic"/>
          </p:nvPr>
        </p:nvSpPr>
        <p:spPr>
          <a:xfrm>
            <a:off x="4549775" y="1854654"/>
            <a:ext cx="962100" cy="101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</p:sp>
      <p:sp>
        <p:nvSpPr>
          <p:cNvPr id="432" name="Google Shape;432;g33c9240afdf_0_395"/>
          <p:cNvSpPr/>
          <p:nvPr>
            <p:ph idx="9" type="pic"/>
          </p:nvPr>
        </p:nvSpPr>
        <p:spPr>
          <a:xfrm>
            <a:off x="4549775" y="2979512"/>
            <a:ext cx="962100" cy="101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</p:sp>
      <p:sp>
        <p:nvSpPr>
          <p:cNvPr id="433" name="Google Shape;433;g33c9240afdf_0_395"/>
          <p:cNvSpPr/>
          <p:nvPr>
            <p:ph idx="13" type="pic"/>
          </p:nvPr>
        </p:nvSpPr>
        <p:spPr>
          <a:xfrm>
            <a:off x="4549775" y="4126140"/>
            <a:ext cx="962100" cy="101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</p:sp>
      <p:sp>
        <p:nvSpPr>
          <p:cNvPr id="434" name="Google Shape;434;g33c9240afdf_0_395"/>
          <p:cNvSpPr/>
          <p:nvPr>
            <p:ph idx="14" type="pic"/>
          </p:nvPr>
        </p:nvSpPr>
        <p:spPr>
          <a:xfrm>
            <a:off x="4549775" y="5229226"/>
            <a:ext cx="962100" cy="101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</p:sp>
      <p:sp>
        <p:nvSpPr>
          <p:cNvPr id="435" name="Google Shape;435;g33c9240afdf_0_395"/>
          <p:cNvSpPr txBox="1"/>
          <p:nvPr>
            <p:ph idx="15" type="body"/>
          </p:nvPr>
        </p:nvSpPr>
        <p:spPr>
          <a:xfrm>
            <a:off x="6096000" y="2092902"/>
            <a:ext cx="4710000" cy="8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/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  <a:defRPr/>
            </a:lvl2pPr>
            <a:lvl3pPr indent="-228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36" name="Google Shape;436;g33c9240afdf_0_395"/>
          <p:cNvSpPr txBox="1"/>
          <p:nvPr>
            <p:ph idx="16" type="body"/>
          </p:nvPr>
        </p:nvSpPr>
        <p:spPr>
          <a:xfrm>
            <a:off x="6096000" y="3187411"/>
            <a:ext cx="4710000" cy="8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/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  <a:defRPr/>
            </a:lvl2pPr>
            <a:lvl3pPr indent="-228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37" name="Google Shape;437;g33c9240afdf_0_395"/>
          <p:cNvSpPr txBox="1"/>
          <p:nvPr>
            <p:ph idx="17" type="body"/>
          </p:nvPr>
        </p:nvSpPr>
        <p:spPr>
          <a:xfrm>
            <a:off x="6096000" y="4337338"/>
            <a:ext cx="4710000" cy="8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/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  <a:defRPr/>
            </a:lvl2pPr>
            <a:lvl3pPr indent="-228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38" name="Google Shape;438;g33c9240afdf_0_395"/>
          <p:cNvSpPr txBox="1"/>
          <p:nvPr>
            <p:ph idx="18" type="body"/>
          </p:nvPr>
        </p:nvSpPr>
        <p:spPr>
          <a:xfrm>
            <a:off x="6096000" y="5487265"/>
            <a:ext cx="4710000" cy="8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/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  <a:defRPr/>
            </a:lvl2pPr>
            <a:lvl3pPr indent="-228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Blue" showMasterSp="0">
  <p:cSld name="Section Header Blue">
    <p:bg>
      <p:bgPr>
        <a:solidFill>
          <a:schemeClr val="accent1"/>
        </a:solidFill>
      </p:bgPr>
    </p:bg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0" name="Google Shape;440;g33c9240afdf_0_415"/>
          <p:cNvGrpSpPr/>
          <p:nvPr/>
        </p:nvGrpSpPr>
        <p:grpSpPr>
          <a:xfrm>
            <a:off x="-30418" y="1087232"/>
            <a:ext cx="12222413" cy="5770752"/>
            <a:chOff x="-30418" y="1087246"/>
            <a:chExt cx="12222413" cy="5770752"/>
          </a:xfrm>
        </p:grpSpPr>
        <p:sp>
          <p:nvSpPr>
            <p:cNvPr id="441" name="Google Shape;441;g33c9240afdf_0_415"/>
            <p:cNvSpPr/>
            <p:nvPr/>
          </p:nvSpPr>
          <p:spPr>
            <a:xfrm flipH="1" rot="10800000">
              <a:off x="-30418" y="1087246"/>
              <a:ext cx="3052323" cy="5770752"/>
            </a:xfrm>
            <a:custGeom>
              <a:rect b="b" l="l" r="r" t="t"/>
              <a:pathLst>
                <a:path extrusionOk="0" h="5770752" w="3052323">
                  <a:moveTo>
                    <a:pt x="1248303" y="5770752"/>
                  </a:moveTo>
                  <a:lnTo>
                    <a:pt x="1248303" y="3536004"/>
                  </a:lnTo>
                  <a:cubicBezTo>
                    <a:pt x="1507848" y="3669351"/>
                    <a:pt x="1795834" y="3738182"/>
                    <a:pt x="2087708" y="3736563"/>
                  </a:cubicBezTo>
                  <a:cubicBezTo>
                    <a:pt x="2406158" y="3736833"/>
                    <a:pt x="2719962" y="3659901"/>
                    <a:pt x="3001925" y="3511981"/>
                  </a:cubicBezTo>
                  <a:cubicBezTo>
                    <a:pt x="3077007" y="1823303"/>
                    <a:pt x="3058642" y="1083155"/>
                    <a:pt x="3008946" y="10455"/>
                  </a:cubicBezTo>
                  <a:lnTo>
                    <a:pt x="2986266" y="0"/>
                  </a:lnTo>
                  <a:lnTo>
                    <a:pt x="30419" y="0"/>
                  </a:lnTo>
                  <a:lnTo>
                    <a:pt x="6350" y="5424"/>
                  </a:lnTo>
                  <a:cubicBezTo>
                    <a:pt x="100336" y="3992555"/>
                    <a:pt x="0" y="5466541"/>
                    <a:pt x="0" y="5466541"/>
                  </a:cubicBezTo>
                  <a:lnTo>
                    <a:pt x="1248303" y="5770752"/>
                  </a:lnTo>
                  <a:close/>
                  <a:moveTo>
                    <a:pt x="2029641" y="2696524"/>
                  </a:moveTo>
                  <a:cubicBezTo>
                    <a:pt x="1599946" y="2696524"/>
                    <a:pt x="1248844" y="2265177"/>
                    <a:pt x="1248844" y="1735035"/>
                  </a:cubicBezTo>
                  <a:cubicBezTo>
                    <a:pt x="1248844" y="1198686"/>
                    <a:pt x="1599135" y="763289"/>
                    <a:pt x="2029641" y="763289"/>
                  </a:cubicBezTo>
                  <a:cubicBezTo>
                    <a:pt x="2448533" y="763289"/>
                    <a:pt x="2802877" y="1208944"/>
                    <a:pt x="2802877" y="1735035"/>
                  </a:cubicBezTo>
                  <a:cubicBezTo>
                    <a:pt x="2802877" y="2255998"/>
                    <a:pt x="2448533" y="2696524"/>
                    <a:pt x="2029641" y="2696524"/>
                  </a:cubicBezTo>
                  <a:close/>
                </a:path>
              </a:pathLst>
            </a:custGeom>
            <a:solidFill>
              <a:srgbClr val="181744">
                <a:alpha val="25098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g33c9240afdf_0_415"/>
            <p:cNvSpPr/>
            <p:nvPr/>
          </p:nvSpPr>
          <p:spPr>
            <a:xfrm flipH="1" rot="10800000">
              <a:off x="3163803" y="3189368"/>
              <a:ext cx="5565515" cy="3668630"/>
            </a:xfrm>
            <a:custGeom>
              <a:rect b="b" l="l" r="r" t="t"/>
              <a:pathLst>
                <a:path extrusionOk="0" h="3668630" w="5565515">
                  <a:moveTo>
                    <a:pt x="2014246" y="3668541"/>
                  </a:moveTo>
                  <a:cubicBezTo>
                    <a:pt x="2444753" y="3668541"/>
                    <a:pt x="2815570" y="3517381"/>
                    <a:pt x="3079167" y="3239082"/>
                  </a:cubicBezTo>
                  <a:cubicBezTo>
                    <a:pt x="3376795" y="3517381"/>
                    <a:pt x="3792987" y="3668541"/>
                    <a:pt x="4273725" y="3668541"/>
                  </a:cubicBezTo>
                  <a:cubicBezTo>
                    <a:pt x="4713414" y="3668541"/>
                    <a:pt x="5083421" y="3527098"/>
                    <a:pt x="5343236" y="3259597"/>
                  </a:cubicBezTo>
                  <a:cubicBezTo>
                    <a:pt x="5360792" y="3241511"/>
                    <a:pt x="5377807" y="3222617"/>
                    <a:pt x="5394552" y="3203452"/>
                  </a:cubicBezTo>
                  <a:cubicBezTo>
                    <a:pt x="5391581" y="3200484"/>
                    <a:pt x="5388882" y="3197512"/>
                    <a:pt x="5385910" y="3194813"/>
                  </a:cubicBezTo>
                  <a:cubicBezTo>
                    <a:pt x="4548126" y="2338597"/>
                    <a:pt x="4563249" y="965737"/>
                    <a:pt x="5419941" y="128414"/>
                  </a:cubicBezTo>
                  <a:lnTo>
                    <a:pt x="5565515" y="0"/>
                  </a:lnTo>
                  <a:lnTo>
                    <a:pt x="4546107" y="0"/>
                  </a:lnTo>
                  <a:lnTo>
                    <a:pt x="4546270" y="2925"/>
                  </a:lnTo>
                  <a:cubicBezTo>
                    <a:pt x="4601430" y="1119671"/>
                    <a:pt x="4533541" y="1831399"/>
                    <a:pt x="4533541" y="1831399"/>
                  </a:cubicBezTo>
                  <a:cubicBezTo>
                    <a:pt x="4533541" y="2207142"/>
                    <a:pt x="4383108" y="2457637"/>
                    <a:pt x="3990684" y="2457637"/>
                  </a:cubicBezTo>
                  <a:cubicBezTo>
                    <a:pt x="3855914" y="2457637"/>
                    <a:pt x="3445125" y="2457637"/>
                    <a:pt x="3445125" y="1780111"/>
                  </a:cubicBezTo>
                  <a:cubicBezTo>
                    <a:pt x="3445125" y="1780111"/>
                    <a:pt x="3387443" y="1261499"/>
                    <a:pt x="3434310" y="30107"/>
                  </a:cubicBezTo>
                  <a:lnTo>
                    <a:pt x="3435583" y="0"/>
                  </a:lnTo>
                  <a:lnTo>
                    <a:pt x="2376350" y="0"/>
                  </a:lnTo>
                  <a:lnTo>
                    <a:pt x="2376679" y="8397"/>
                  </a:lnTo>
                  <a:cubicBezTo>
                    <a:pt x="2416408" y="1148851"/>
                    <a:pt x="2367511" y="1831399"/>
                    <a:pt x="2367511" y="1831399"/>
                  </a:cubicBezTo>
                  <a:cubicBezTo>
                    <a:pt x="2367511" y="2207142"/>
                    <a:pt x="2244623" y="2457637"/>
                    <a:pt x="1852469" y="2457637"/>
                  </a:cubicBezTo>
                  <a:cubicBezTo>
                    <a:pt x="1717700" y="2457637"/>
                    <a:pt x="1206172" y="2457637"/>
                    <a:pt x="1206172" y="1780111"/>
                  </a:cubicBezTo>
                  <a:cubicBezTo>
                    <a:pt x="1174167" y="1278652"/>
                    <a:pt x="1174065" y="775825"/>
                    <a:pt x="1205867" y="274705"/>
                  </a:cubicBezTo>
                  <a:lnTo>
                    <a:pt x="1229162" y="0"/>
                  </a:lnTo>
                  <a:lnTo>
                    <a:pt x="10623" y="0"/>
                  </a:lnTo>
                  <a:lnTo>
                    <a:pt x="20228" y="213304"/>
                  </a:lnTo>
                  <a:cubicBezTo>
                    <a:pt x="63216" y="1199338"/>
                    <a:pt x="74205" y="1968221"/>
                    <a:pt x="0" y="3602406"/>
                  </a:cubicBezTo>
                  <a:lnTo>
                    <a:pt x="1146215" y="3602406"/>
                  </a:lnTo>
                  <a:lnTo>
                    <a:pt x="1248303" y="3463932"/>
                  </a:lnTo>
                  <a:cubicBezTo>
                    <a:pt x="1480032" y="3600788"/>
                    <a:pt x="1744978" y="3671510"/>
                    <a:pt x="2014246" y="3668541"/>
                  </a:cubicBezTo>
                  <a:close/>
                </a:path>
              </a:pathLst>
            </a:custGeom>
            <a:solidFill>
              <a:srgbClr val="181744">
                <a:alpha val="25098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g33c9240afdf_0_415"/>
            <p:cNvSpPr/>
            <p:nvPr/>
          </p:nvSpPr>
          <p:spPr>
            <a:xfrm flipH="1" rot="10800000">
              <a:off x="8146888" y="3202414"/>
              <a:ext cx="4045107" cy="3655584"/>
            </a:xfrm>
            <a:custGeom>
              <a:rect b="b" l="l" r="r" t="t"/>
              <a:pathLst>
                <a:path extrusionOk="0" h="3655584" w="4045107">
                  <a:moveTo>
                    <a:pt x="1958208" y="3655584"/>
                  </a:moveTo>
                  <a:cubicBezTo>
                    <a:pt x="2257994" y="3655584"/>
                    <a:pt x="2582900" y="3503343"/>
                    <a:pt x="2837316" y="3371347"/>
                  </a:cubicBezTo>
                  <a:lnTo>
                    <a:pt x="2924010" y="3589449"/>
                  </a:lnTo>
                  <a:lnTo>
                    <a:pt x="4045107" y="3589989"/>
                  </a:lnTo>
                  <a:cubicBezTo>
                    <a:pt x="3994061" y="1908061"/>
                    <a:pt x="4045107" y="37448"/>
                    <a:pt x="4045107" y="37448"/>
                  </a:cubicBezTo>
                  <a:lnTo>
                    <a:pt x="4043568" y="0"/>
                  </a:lnTo>
                  <a:lnTo>
                    <a:pt x="928869" y="0"/>
                  </a:lnTo>
                  <a:lnTo>
                    <a:pt x="869041" y="36603"/>
                  </a:lnTo>
                  <a:cubicBezTo>
                    <a:pt x="350542" y="388724"/>
                    <a:pt x="8070" y="980143"/>
                    <a:pt x="137" y="1652435"/>
                  </a:cubicBezTo>
                  <a:cubicBezTo>
                    <a:pt x="-12556" y="2745919"/>
                    <a:pt x="864118" y="3642894"/>
                    <a:pt x="1958208" y="3655584"/>
                  </a:cubicBezTo>
                  <a:close/>
                  <a:moveTo>
                    <a:pt x="2016816" y="2598539"/>
                  </a:moveTo>
                  <a:cubicBezTo>
                    <a:pt x="1597653" y="2598539"/>
                    <a:pt x="1243580" y="2156935"/>
                    <a:pt x="1243580" y="1634081"/>
                  </a:cubicBezTo>
                  <a:cubicBezTo>
                    <a:pt x="1243580" y="1106369"/>
                    <a:pt x="1597653" y="660444"/>
                    <a:pt x="2016816" y="660444"/>
                  </a:cubicBezTo>
                  <a:cubicBezTo>
                    <a:pt x="2446238" y="660444"/>
                    <a:pt x="2797341" y="1097192"/>
                    <a:pt x="2797341" y="1634081"/>
                  </a:cubicBezTo>
                  <a:cubicBezTo>
                    <a:pt x="2797341" y="2166652"/>
                    <a:pt x="2447320" y="2598539"/>
                    <a:pt x="2016816" y="2598539"/>
                  </a:cubicBezTo>
                  <a:close/>
                </a:path>
              </a:pathLst>
            </a:custGeom>
            <a:solidFill>
              <a:srgbClr val="181744">
                <a:alpha val="25098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44" name="Google Shape;444;g33c9240afdf_0_415"/>
          <p:cNvSpPr txBox="1"/>
          <p:nvPr>
            <p:ph idx="1" type="body"/>
          </p:nvPr>
        </p:nvSpPr>
        <p:spPr>
          <a:xfrm>
            <a:off x="766763" y="620713"/>
            <a:ext cx="4860900" cy="29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  <a:defRPr/>
            </a:lvl2pPr>
            <a:lvl3pPr indent="-228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5" name="Google Shape;445;g33c9240afdf_0_415"/>
          <p:cNvSpPr/>
          <p:nvPr>
            <p:ph idx="2" type="pic"/>
          </p:nvPr>
        </p:nvSpPr>
        <p:spPr>
          <a:xfrm>
            <a:off x="766762" y="4076700"/>
            <a:ext cx="10815600" cy="101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</p:sp>
      <p:sp>
        <p:nvSpPr>
          <p:cNvPr id="446" name="Google Shape;446;g33c9240afdf_0_415"/>
          <p:cNvSpPr txBox="1"/>
          <p:nvPr>
            <p:ph type="title"/>
          </p:nvPr>
        </p:nvSpPr>
        <p:spPr>
          <a:xfrm>
            <a:off x="3338514" y="4385045"/>
            <a:ext cx="82440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7" name="Google Shape;447;g33c9240afdf_0_415"/>
          <p:cNvSpPr txBox="1"/>
          <p:nvPr>
            <p:ph idx="3" type="body"/>
          </p:nvPr>
        </p:nvSpPr>
        <p:spPr>
          <a:xfrm>
            <a:off x="766763" y="4296557"/>
            <a:ext cx="10986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6600"/>
              <a:buNone/>
              <a:defRPr b="1" i="0" sz="66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  <a:defRPr/>
            </a:lvl2pPr>
            <a:lvl3pPr indent="-228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and 3 Content">
  <p:cSld name="Text and 3 Content"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33c9240afdf_0_433"/>
          <p:cNvSpPr txBox="1"/>
          <p:nvPr>
            <p:ph idx="11" type="ftr"/>
          </p:nvPr>
        </p:nvSpPr>
        <p:spPr>
          <a:xfrm rot="-5400000">
            <a:off x="9527440" y="2918081"/>
            <a:ext cx="47175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0" name="Google Shape;450;g33c9240afdf_0_433"/>
          <p:cNvSpPr txBox="1"/>
          <p:nvPr>
            <p:ph idx="12" type="sldNum"/>
          </p:nvPr>
        </p:nvSpPr>
        <p:spPr>
          <a:xfrm rot="-5400000">
            <a:off x="11659538" y="332562"/>
            <a:ext cx="4533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51" name="Google Shape;451;g33c9240afdf_0_433"/>
          <p:cNvSpPr txBox="1"/>
          <p:nvPr>
            <p:ph type="title"/>
          </p:nvPr>
        </p:nvSpPr>
        <p:spPr>
          <a:xfrm>
            <a:off x="766763" y="919307"/>
            <a:ext cx="55944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2" name="Google Shape;452;g33c9240afdf_0_433"/>
          <p:cNvSpPr txBox="1"/>
          <p:nvPr>
            <p:ph idx="1" type="body"/>
          </p:nvPr>
        </p:nvSpPr>
        <p:spPr>
          <a:xfrm>
            <a:off x="766763" y="620713"/>
            <a:ext cx="4860900" cy="29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  <a:defRPr/>
            </a:lvl2pPr>
            <a:lvl3pPr indent="-228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53" name="Google Shape;453;g33c9240afdf_0_433"/>
          <p:cNvSpPr txBox="1"/>
          <p:nvPr>
            <p:ph idx="2" type="body"/>
          </p:nvPr>
        </p:nvSpPr>
        <p:spPr>
          <a:xfrm>
            <a:off x="766763" y="2097088"/>
            <a:ext cx="55944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  <a:defRPr/>
            </a:lvl2pPr>
            <a:lvl3pPr indent="-228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54" name="Google Shape;454;g33c9240afdf_0_433"/>
          <p:cNvSpPr txBox="1"/>
          <p:nvPr>
            <p:ph idx="3" type="body"/>
          </p:nvPr>
        </p:nvSpPr>
        <p:spPr>
          <a:xfrm>
            <a:off x="7356475" y="4743279"/>
            <a:ext cx="2114700" cy="2114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7400"/>
              <a:buFont typeface="Arial"/>
              <a:buNone/>
              <a:defRPr sz="7400">
                <a:solidFill>
                  <a:schemeClr val="accent3"/>
                </a:solidFill>
              </a:defRPr>
            </a:lvl1pPr>
            <a:lvl2pPr indent="-228600" lvl="1" marL="9144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sz="1400">
                <a:solidFill>
                  <a:schemeClr val="accent3"/>
                </a:solidFill>
              </a:defRPr>
            </a:lvl2pPr>
            <a:lvl3pPr indent="-228600" lvl="2" marL="13716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sz="1400"/>
            </a:lvl3pPr>
            <a:lvl4pPr indent="-228600" lvl="3" marL="18288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4pPr>
            <a:lvl5pPr indent="-228600" lvl="4" marL="22860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55" name="Google Shape;455;g33c9240afdf_0_433"/>
          <p:cNvSpPr txBox="1"/>
          <p:nvPr>
            <p:ph idx="4" type="body"/>
          </p:nvPr>
        </p:nvSpPr>
        <p:spPr>
          <a:xfrm>
            <a:off x="9471196" y="4743279"/>
            <a:ext cx="2114700" cy="2114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7400"/>
              <a:buFont typeface="Arial"/>
              <a:buNone/>
              <a:defRPr sz="7400">
                <a:solidFill>
                  <a:schemeClr val="accent3"/>
                </a:solidFill>
              </a:defRPr>
            </a:lvl1pPr>
            <a:lvl2pPr indent="-228600" lvl="1" marL="9144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sz="1400">
                <a:solidFill>
                  <a:schemeClr val="accent3"/>
                </a:solidFill>
              </a:defRPr>
            </a:lvl2pPr>
            <a:lvl3pPr indent="-228600" lvl="2" marL="13716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sz="1400"/>
            </a:lvl3pPr>
            <a:lvl4pPr indent="-228600" lvl="3" marL="18288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4pPr>
            <a:lvl5pPr indent="-228600" lvl="4" marL="22860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56" name="Google Shape;456;g33c9240afdf_0_433"/>
          <p:cNvSpPr txBox="1"/>
          <p:nvPr>
            <p:ph idx="5" type="body"/>
          </p:nvPr>
        </p:nvSpPr>
        <p:spPr>
          <a:xfrm>
            <a:off x="7356475" y="0"/>
            <a:ext cx="4229400" cy="4743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180000" lIns="180000" spcFirstLastPara="1" rIns="180000" wrap="square" tIns="1800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rabicPeriod"/>
              <a:defRPr>
                <a:solidFill>
                  <a:schemeClr val="lt1"/>
                </a:solidFill>
              </a:defRPr>
            </a:lvl2pPr>
            <a:lvl3pPr indent="-228600" lvl="2" marL="13716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400"/>
              <a:buNone/>
              <a:defRPr b="0" i="0" sz="3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4pPr>
            <a:lvl5pPr indent="-228600" lvl="4" marL="22860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634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Light Blue" showMasterSp="0">
  <p:cSld name="Section Header Light Blue">
    <p:bg>
      <p:bgPr>
        <a:solidFill>
          <a:schemeClr val="accent2"/>
        </a:solidFill>
      </p:bgPr>
    </p:bg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8" name="Google Shape;458;g33c9240afdf_0_448"/>
          <p:cNvGrpSpPr/>
          <p:nvPr/>
        </p:nvGrpSpPr>
        <p:grpSpPr>
          <a:xfrm>
            <a:off x="-30418" y="1087232"/>
            <a:ext cx="12222413" cy="5770752"/>
            <a:chOff x="-30418" y="1087246"/>
            <a:chExt cx="12222413" cy="5770752"/>
          </a:xfrm>
        </p:grpSpPr>
        <p:sp>
          <p:nvSpPr>
            <p:cNvPr id="459" name="Google Shape;459;g33c9240afdf_0_448"/>
            <p:cNvSpPr/>
            <p:nvPr/>
          </p:nvSpPr>
          <p:spPr>
            <a:xfrm flipH="1" rot="10800000">
              <a:off x="-30418" y="1087246"/>
              <a:ext cx="3052323" cy="5770752"/>
            </a:xfrm>
            <a:custGeom>
              <a:rect b="b" l="l" r="r" t="t"/>
              <a:pathLst>
                <a:path extrusionOk="0" h="5770752" w="3052323">
                  <a:moveTo>
                    <a:pt x="1248303" y="5770752"/>
                  </a:moveTo>
                  <a:lnTo>
                    <a:pt x="1248303" y="3536004"/>
                  </a:lnTo>
                  <a:cubicBezTo>
                    <a:pt x="1507848" y="3669351"/>
                    <a:pt x="1795834" y="3738182"/>
                    <a:pt x="2087708" y="3736563"/>
                  </a:cubicBezTo>
                  <a:cubicBezTo>
                    <a:pt x="2406158" y="3736833"/>
                    <a:pt x="2719962" y="3659901"/>
                    <a:pt x="3001925" y="3511981"/>
                  </a:cubicBezTo>
                  <a:cubicBezTo>
                    <a:pt x="3077007" y="1823303"/>
                    <a:pt x="3058642" y="1083155"/>
                    <a:pt x="3008946" y="10455"/>
                  </a:cubicBezTo>
                  <a:lnTo>
                    <a:pt x="2986266" y="0"/>
                  </a:lnTo>
                  <a:lnTo>
                    <a:pt x="30419" y="0"/>
                  </a:lnTo>
                  <a:lnTo>
                    <a:pt x="6350" y="5424"/>
                  </a:lnTo>
                  <a:cubicBezTo>
                    <a:pt x="100336" y="3992555"/>
                    <a:pt x="0" y="5466541"/>
                    <a:pt x="0" y="5466541"/>
                  </a:cubicBezTo>
                  <a:lnTo>
                    <a:pt x="1248303" y="5770752"/>
                  </a:lnTo>
                  <a:close/>
                  <a:moveTo>
                    <a:pt x="2029641" y="2696524"/>
                  </a:moveTo>
                  <a:cubicBezTo>
                    <a:pt x="1599946" y="2696524"/>
                    <a:pt x="1248844" y="2265177"/>
                    <a:pt x="1248844" y="1735035"/>
                  </a:cubicBezTo>
                  <a:cubicBezTo>
                    <a:pt x="1248844" y="1198686"/>
                    <a:pt x="1599135" y="763289"/>
                    <a:pt x="2029641" y="763289"/>
                  </a:cubicBezTo>
                  <a:cubicBezTo>
                    <a:pt x="2448533" y="763289"/>
                    <a:pt x="2802877" y="1208944"/>
                    <a:pt x="2802877" y="1735035"/>
                  </a:cubicBezTo>
                  <a:cubicBezTo>
                    <a:pt x="2802877" y="2255998"/>
                    <a:pt x="2448533" y="2696524"/>
                    <a:pt x="2029641" y="2696524"/>
                  </a:cubicBezTo>
                  <a:close/>
                </a:path>
              </a:pathLst>
            </a:custGeom>
            <a:solidFill>
              <a:srgbClr val="194C84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g33c9240afdf_0_448"/>
            <p:cNvSpPr/>
            <p:nvPr/>
          </p:nvSpPr>
          <p:spPr>
            <a:xfrm flipH="1" rot="10800000">
              <a:off x="3163803" y="3189368"/>
              <a:ext cx="5565515" cy="3668630"/>
            </a:xfrm>
            <a:custGeom>
              <a:rect b="b" l="l" r="r" t="t"/>
              <a:pathLst>
                <a:path extrusionOk="0" h="3668630" w="5565515">
                  <a:moveTo>
                    <a:pt x="2014246" y="3668541"/>
                  </a:moveTo>
                  <a:cubicBezTo>
                    <a:pt x="2444753" y="3668541"/>
                    <a:pt x="2815570" y="3517381"/>
                    <a:pt x="3079167" y="3239082"/>
                  </a:cubicBezTo>
                  <a:cubicBezTo>
                    <a:pt x="3376795" y="3517381"/>
                    <a:pt x="3792987" y="3668541"/>
                    <a:pt x="4273725" y="3668541"/>
                  </a:cubicBezTo>
                  <a:cubicBezTo>
                    <a:pt x="4713414" y="3668541"/>
                    <a:pt x="5083421" y="3527098"/>
                    <a:pt x="5343236" y="3259597"/>
                  </a:cubicBezTo>
                  <a:cubicBezTo>
                    <a:pt x="5360792" y="3241511"/>
                    <a:pt x="5377807" y="3222617"/>
                    <a:pt x="5394552" y="3203452"/>
                  </a:cubicBezTo>
                  <a:cubicBezTo>
                    <a:pt x="5391581" y="3200484"/>
                    <a:pt x="5388882" y="3197512"/>
                    <a:pt x="5385910" y="3194813"/>
                  </a:cubicBezTo>
                  <a:cubicBezTo>
                    <a:pt x="4548126" y="2338597"/>
                    <a:pt x="4563249" y="965737"/>
                    <a:pt x="5419941" y="128414"/>
                  </a:cubicBezTo>
                  <a:lnTo>
                    <a:pt x="5565515" y="0"/>
                  </a:lnTo>
                  <a:lnTo>
                    <a:pt x="4546107" y="0"/>
                  </a:lnTo>
                  <a:lnTo>
                    <a:pt x="4546270" y="2925"/>
                  </a:lnTo>
                  <a:cubicBezTo>
                    <a:pt x="4601430" y="1119671"/>
                    <a:pt x="4533541" y="1831399"/>
                    <a:pt x="4533541" y="1831399"/>
                  </a:cubicBezTo>
                  <a:cubicBezTo>
                    <a:pt x="4533541" y="2207142"/>
                    <a:pt x="4383108" y="2457637"/>
                    <a:pt x="3990684" y="2457637"/>
                  </a:cubicBezTo>
                  <a:cubicBezTo>
                    <a:pt x="3855914" y="2457637"/>
                    <a:pt x="3445125" y="2457637"/>
                    <a:pt x="3445125" y="1780111"/>
                  </a:cubicBezTo>
                  <a:cubicBezTo>
                    <a:pt x="3445125" y="1780111"/>
                    <a:pt x="3387443" y="1261499"/>
                    <a:pt x="3434310" y="30107"/>
                  </a:cubicBezTo>
                  <a:lnTo>
                    <a:pt x="3435583" y="0"/>
                  </a:lnTo>
                  <a:lnTo>
                    <a:pt x="2376350" y="0"/>
                  </a:lnTo>
                  <a:lnTo>
                    <a:pt x="2376679" y="8397"/>
                  </a:lnTo>
                  <a:cubicBezTo>
                    <a:pt x="2416408" y="1148851"/>
                    <a:pt x="2367511" y="1831399"/>
                    <a:pt x="2367511" y="1831399"/>
                  </a:cubicBezTo>
                  <a:cubicBezTo>
                    <a:pt x="2367511" y="2207142"/>
                    <a:pt x="2244623" y="2457637"/>
                    <a:pt x="1852469" y="2457637"/>
                  </a:cubicBezTo>
                  <a:cubicBezTo>
                    <a:pt x="1717700" y="2457637"/>
                    <a:pt x="1206172" y="2457637"/>
                    <a:pt x="1206172" y="1780111"/>
                  </a:cubicBezTo>
                  <a:cubicBezTo>
                    <a:pt x="1174167" y="1278652"/>
                    <a:pt x="1174065" y="775825"/>
                    <a:pt x="1205867" y="274705"/>
                  </a:cubicBezTo>
                  <a:lnTo>
                    <a:pt x="1229162" y="0"/>
                  </a:lnTo>
                  <a:lnTo>
                    <a:pt x="10623" y="0"/>
                  </a:lnTo>
                  <a:lnTo>
                    <a:pt x="20228" y="213304"/>
                  </a:lnTo>
                  <a:cubicBezTo>
                    <a:pt x="63216" y="1199338"/>
                    <a:pt x="74205" y="1968221"/>
                    <a:pt x="0" y="3602406"/>
                  </a:cubicBezTo>
                  <a:lnTo>
                    <a:pt x="1146215" y="3602406"/>
                  </a:lnTo>
                  <a:lnTo>
                    <a:pt x="1248303" y="3463932"/>
                  </a:lnTo>
                  <a:cubicBezTo>
                    <a:pt x="1480032" y="3600788"/>
                    <a:pt x="1744978" y="3671510"/>
                    <a:pt x="2014246" y="3668541"/>
                  </a:cubicBezTo>
                  <a:close/>
                </a:path>
              </a:pathLst>
            </a:custGeom>
            <a:solidFill>
              <a:srgbClr val="194C84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1;g33c9240afdf_0_448"/>
            <p:cNvSpPr/>
            <p:nvPr/>
          </p:nvSpPr>
          <p:spPr>
            <a:xfrm flipH="1" rot="10800000">
              <a:off x="8146888" y="3202414"/>
              <a:ext cx="4045107" cy="3655584"/>
            </a:xfrm>
            <a:custGeom>
              <a:rect b="b" l="l" r="r" t="t"/>
              <a:pathLst>
                <a:path extrusionOk="0" h="3655584" w="4045107">
                  <a:moveTo>
                    <a:pt x="1958208" y="3655584"/>
                  </a:moveTo>
                  <a:cubicBezTo>
                    <a:pt x="2257994" y="3655584"/>
                    <a:pt x="2582900" y="3503343"/>
                    <a:pt x="2837316" y="3371347"/>
                  </a:cubicBezTo>
                  <a:lnTo>
                    <a:pt x="2924010" y="3589449"/>
                  </a:lnTo>
                  <a:lnTo>
                    <a:pt x="4045107" y="3589989"/>
                  </a:lnTo>
                  <a:cubicBezTo>
                    <a:pt x="3994061" y="1908061"/>
                    <a:pt x="4045107" y="37448"/>
                    <a:pt x="4045107" y="37448"/>
                  </a:cubicBezTo>
                  <a:lnTo>
                    <a:pt x="4043568" y="0"/>
                  </a:lnTo>
                  <a:lnTo>
                    <a:pt x="928869" y="0"/>
                  </a:lnTo>
                  <a:lnTo>
                    <a:pt x="869041" y="36603"/>
                  </a:lnTo>
                  <a:cubicBezTo>
                    <a:pt x="350542" y="388724"/>
                    <a:pt x="8070" y="980143"/>
                    <a:pt x="137" y="1652435"/>
                  </a:cubicBezTo>
                  <a:cubicBezTo>
                    <a:pt x="-12556" y="2745919"/>
                    <a:pt x="864118" y="3642894"/>
                    <a:pt x="1958208" y="3655584"/>
                  </a:cubicBezTo>
                  <a:close/>
                  <a:moveTo>
                    <a:pt x="2016816" y="2598539"/>
                  </a:moveTo>
                  <a:cubicBezTo>
                    <a:pt x="1597653" y="2598539"/>
                    <a:pt x="1243580" y="2156935"/>
                    <a:pt x="1243580" y="1634081"/>
                  </a:cubicBezTo>
                  <a:cubicBezTo>
                    <a:pt x="1243580" y="1106369"/>
                    <a:pt x="1597653" y="660444"/>
                    <a:pt x="2016816" y="660444"/>
                  </a:cubicBezTo>
                  <a:cubicBezTo>
                    <a:pt x="2446238" y="660444"/>
                    <a:pt x="2797341" y="1097192"/>
                    <a:pt x="2797341" y="1634081"/>
                  </a:cubicBezTo>
                  <a:cubicBezTo>
                    <a:pt x="2797341" y="2166652"/>
                    <a:pt x="2447320" y="2598539"/>
                    <a:pt x="2016816" y="2598539"/>
                  </a:cubicBezTo>
                  <a:close/>
                </a:path>
              </a:pathLst>
            </a:custGeom>
            <a:solidFill>
              <a:srgbClr val="194C84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2" name="Google Shape;462;g33c9240afdf_0_448"/>
          <p:cNvSpPr txBox="1"/>
          <p:nvPr>
            <p:ph idx="1" type="body"/>
          </p:nvPr>
        </p:nvSpPr>
        <p:spPr>
          <a:xfrm>
            <a:off x="766763" y="620713"/>
            <a:ext cx="4860900" cy="29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  <a:defRPr/>
            </a:lvl2pPr>
            <a:lvl3pPr indent="-228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3" name="Google Shape;463;g33c9240afdf_0_448"/>
          <p:cNvSpPr/>
          <p:nvPr>
            <p:ph idx="2" type="pic"/>
          </p:nvPr>
        </p:nvSpPr>
        <p:spPr>
          <a:xfrm>
            <a:off x="766762" y="4076700"/>
            <a:ext cx="10815600" cy="101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464" name="Google Shape;464;g33c9240afdf_0_448"/>
          <p:cNvSpPr txBox="1"/>
          <p:nvPr>
            <p:ph type="title"/>
          </p:nvPr>
        </p:nvSpPr>
        <p:spPr>
          <a:xfrm>
            <a:off x="3338514" y="4385045"/>
            <a:ext cx="82440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5" name="Google Shape;465;g33c9240afdf_0_448"/>
          <p:cNvSpPr txBox="1"/>
          <p:nvPr>
            <p:ph idx="3" type="body"/>
          </p:nvPr>
        </p:nvSpPr>
        <p:spPr>
          <a:xfrm>
            <a:off x="766763" y="4296557"/>
            <a:ext cx="10986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6600"/>
              <a:buNone/>
              <a:defRPr b="1" i="0" sz="66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  <a:defRPr/>
            </a:lvl2pPr>
            <a:lvl3pPr indent="-228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>
  <p:cSld name="Section Header"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7" name="Google Shape;467;g33c9240afdf_0_457"/>
          <p:cNvGrpSpPr/>
          <p:nvPr/>
        </p:nvGrpSpPr>
        <p:grpSpPr>
          <a:xfrm>
            <a:off x="-30418" y="1087232"/>
            <a:ext cx="12222413" cy="5770752"/>
            <a:chOff x="-30418" y="1087246"/>
            <a:chExt cx="12222413" cy="5770752"/>
          </a:xfrm>
        </p:grpSpPr>
        <p:sp>
          <p:nvSpPr>
            <p:cNvPr id="468" name="Google Shape;468;g33c9240afdf_0_457"/>
            <p:cNvSpPr/>
            <p:nvPr/>
          </p:nvSpPr>
          <p:spPr>
            <a:xfrm flipH="1" rot="10800000">
              <a:off x="-30418" y="1087246"/>
              <a:ext cx="3052323" cy="5770752"/>
            </a:xfrm>
            <a:custGeom>
              <a:rect b="b" l="l" r="r" t="t"/>
              <a:pathLst>
                <a:path extrusionOk="0" h="5770752" w="3052323">
                  <a:moveTo>
                    <a:pt x="1248303" y="5770752"/>
                  </a:moveTo>
                  <a:lnTo>
                    <a:pt x="1248303" y="3536004"/>
                  </a:lnTo>
                  <a:cubicBezTo>
                    <a:pt x="1507848" y="3669351"/>
                    <a:pt x="1795834" y="3738182"/>
                    <a:pt x="2087708" y="3736563"/>
                  </a:cubicBezTo>
                  <a:cubicBezTo>
                    <a:pt x="2406158" y="3736833"/>
                    <a:pt x="2719962" y="3659901"/>
                    <a:pt x="3001925" y="3511981"/>
                  </a:cubicBezTo>
                  <a:cubicBezTo>
                    <a:pt x="3077007" y="1823303"/>
                    <a:pt x="3058642" y="1083155"/>
                    <a:pt x="3008946" y="10455"/>
                  </a:cubicBezTo>
                  <a:lnTo>
                    <a:pt x="2986266" y="0"/>
                  </a:lnTo>
                  <a:lnTo>
                    <a:pt x="30419" y="0"/>
                  </a:lnTo>
                  <a:lnTo>
                    <a:pt x="6350" y="5424"/>
                  </a:lnTo>
                  <a:cubicBezTo>
                    <a:pt x="100336" y="3992555"/>
                    <a:pt x="0" y="5466541"/>
                    <a:pt x="0" y="5466541"/>
                  </a:cubicBezTo>
                  <a:lnTo>
                    <a:pt x="1248303" y="5770752"/>
                  </a:lnTo>
                  <a:close/>
                  <a:moveTo>
                    <a:pt x="2029641" y="2696524"/>
                  </a:moveTo>
                  <a:cubicBezTo>
                    <a:pt x="1599946" y="2696524"/>
                    <a:pt x="1248844" y="2265177"/>
                    <a:pt x="1248844" y="1735035"/>
                  </a:cubicBezTo>
                  <a:cubicBezTo>
                    <a:pt x="1248844" y="1198686"/>
                    <a:pt x="1599135" y="763289"/>
                    <a:pt x="2029641" y="763289"/>
                  </a:cubicBezTo>
                  <a:cubicBezTo>
                    <a:pt x="2448533" y="763289"/>
                    <a:pt x="2802877" y="1208944"/>
                    <a:pt x="2802877" y="1735035"/>
                  </a:cubicBezTo>
                  <a:cubicBezTo>
                    <a:pt x="2802877" y="2255998"/>
                    <a:pt x="2448533" y="2696524"/>
                    <a:pt x="2029641" y="2696524"/>
                  </a:cubicBezTo>
                  <a:close/>
                </a:path>
              </a:pathLst>
            </a:custGeom>
            <a:solidFill>
              <a:schemeClr val="accent1">
                <a:alpha val="10196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g33c9240afdf_0_457"/>
            <p:cNvSpPr/>
            <p:nvPr/>
          </p:nvSpPr>
          <p:spPr>
            <a:xfrm flipH="1" rot="10800000">
              <a:off x="3163803" y="3189368"/>
              <a:ext cx="5565515" cy="3668630"/>
            </a:xfrm>
            <a:custGeom>
              <a:rect b="b" l="l" r="r" t="t"/>
              <a:pathLst>
                <a:path extrusionOk="0" h="3668630" w="5565515">
                  <a:moveTo>
                    <a:pt x="2014246" y="3668541"/>
                  </a:moveTo>
                  <a:cubicBezTo>
                    <a:pt x="2444753" y="3668541"/>
                    <a:pt x="2815570" y="3517381"/>
                    <a:pt x="3079167" y="3239082"/>
                  </a:cubicBezTo>
                  <a:cubicBezTo>
                    <a:pt x="3376795" y="3517381"/>
                    <a:pt x="3792987" y="3668541"/>
                    <a:pt x="4273725" y="3668541"/>
                  </a:cubicBezTo>
                  <a:cubicBezTo>
                    <a:pt x="4713414" y="3668541"/>
                    <a:pt x="5083421" y="3527098"/>
                    <a:pt x="5343236" y="3259597"/>
                  </a:cubicBezTo>
                  <a:cubicBezTo>
                    <a:pt x="5360792" y="3241511"/>
                    <a:pt x="5377807" y="3222617"/>
                    <a:pt x="5394552" y="3203452"/>
                  </a:cubicBezTo>
                  <a:cubicBezTo>
                    <a:pt x="5391581" y="3200484"/>
                    <a:pt x="5388882" y="3197512"/>
                    <a:pt x="5385910" y="3194813"/>
                  </a:cubicBezTo>
                  <a:cubicBezTo>
                    <a:pt x="4548126" y="2338597"/>
                    <a:pt x="4563249" y="965737"/>
                    <a:pt x="5419941" y="128414"/>
                  </a:cubicBezTo>
                  <a:lnTo>
                    <a:pt x="5565515" y="0"/>
                  </a:lnTo>
                  <a:lnTo>
                    <a:pt x="4546107" y="0"/>
                  </a:lnTo>
                  <a:lnTo>
                    <a:pt x="4546270" y="2925"/>
                  </a:lnTo>
                  <a:cubicBezTo>
                    <a:pt x="4601430" y="1119671"/>
                    <a:pt x="4533541" y="1831399"/>
                    <a:pt x="4533541" y="1831399"/>
                  </a:cubicBezTo>
                  <a:cubicBezTo>
                    <a:pt x="4533541" y="2207142"/>
                    <a:pt x="4383108" y="2457637"/>
                    <a:pt x="3990684" y="2457637"/>
                  </a:cubicBezTo>
                  <a:cubicBezTo>
                    <a:pt x="3855914" y="2457637"/>
                    <a:pt x="3445125" y="2457637"/>
                    <a:pt x="3445125" y="1780111"/>
                  </a:cubicBezTo>
                  <a:cubicBezTo>
                    <a:pt x="3445125" y="1780111"/>
                    <a:pt x="3387443" y="1261499"/>
                    <a:pt x="3434310" y="30107"/>
                  </a:cubicBezTo>
                  <a:lnTo>
                    <a:pt x="3435583" y="0"/>
                  </a:lnTo>
                  <a:lnTo>
                    <a:pt x="2376350" y="0"/>
                  </a:lnTo>
                  <a:lnTo>
                    <a:pt x="2376679" y="8397"/>
                  </a:lnTo>
                  <a:cubicBezTo>
                    <a:pt x="2416408" y="1148851"/>
                    <a:pt x="2367511" y="1831399"/>
                    <a:pt x="2367511" y="1831399"/>
                  </a:cubicBezTo>
                  <a:cubicBezTo>
                    <a:pt x="2367511" y="2207142"/>
                    <a:pt x="2244623" y="2457637"/>
                    <a:pt x="1852469" y="2457637"/>
                  </a:cubicBezTo>
                  <a:cubicBezTo>
                    <a:pt x="1717700" y="2457637"/>
                    <a:pt x="1206172" y="2457637"/>
                    <a:pt x="1206172" y="1780111"/>
                  </a:cubicBezTo>
                  <a:cubicBezTo>
                    <a:pt x="1174167" y="1278652"/>
                    <a:pt x="1174065" y="775825"/>
                    <a:pt x="1205867" y="274705"/>
                  </a:cubicBezTo>
                  <a:lnTo>
                    <a:pt x="1229162" y="0"/>
                  </a:lnTo>
                  <a:lnTo>
                    <a:pt x="10623" y="0"/>
                  </a:lnTo>
                  <a:lnTo>
                    <a:pt x="20228" y="213304"/>
                  </a:lnTo>
                  <a:cubicBezTo>
                    <a:pt x="63216" y="1199338"/>
                    <a:pt x="74205" y="1968221"/>
                    <a:pt x="0" y="3602406"/>
                  </a:cubicBezTo>
                  <a:lnTo>
                    <a:pt x="1146215" y="3602406"/>
                  </a:lnTo>
                  <a:lnTo>
                    <a:pt x="1248303" y="3463932"/>
                  </a:lnTo>
                  <a:cubicBezTo>
                    <a:pt x="1480032" y="3600788"/>
                    <a:pt x="1744978" y="3671510"/>
                    <a:pt x="2014246" y="3668541"/>
                  </a:cubicBezTo>
                  <a:close/>
                </a:path>
              </a:pathLst>
            </a:custGeom>
            <a:solidFill>
              <a:schemeClr val="accent1">
                <a:alpha val="10196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g33c9240afdf_0_457"/>
            <p:cNvSpPr/>
            <p:nvPr/>
          </p:nvSpPr>
          <p:spPr>
            <a:xfrm flipH="1" rot="10800000">
              <a:off x="8146888" y="3202414"/>
              <a:ext cx="4045107" cy="3655584"/>
            </a:xfrm>
            <a:custGeom>
              <a:rect b="b" l="l" r="r" t="t"/>
              <a:pathLst>
                <a:path extrusionOk="0" h="3655584" w="4045107">
                  <a:moveTo>
                    <a:pt x="1958208" y="3655584"/>
                  </a:moveTo>
                  <a:cubicBezTo>
                    <a:pt x="2257994" y="3655584"/>
                    <a:pt x="2582900" y="3503343"/>
                    <a:pt x="2837316" y="3371347"/>
                  </a:cubicBezTo>
                  <a:lnTo>
                    <a:pt x="2924010" y="3589449"/>
                  </a:lnTo>
                  <a:lnTo>
                    <a:pt x="4045107" y="3589989"/>
                  </a:lnTo>
                  <a:cubicBezTo>
                    <a:pt x="3994061" y="1908061"/>
                    <a:pt x="4045107" y="37448"/>
                    <a:pt x="4045107" y="37448"/>
                  </a:cubicBezTo>
                  <a:lnTo>
                    <a:pt x="4043568" y="0"/>
                  </a:lnTo>
                  <a:lnTo>
                    <a:pt x="928869" y="0"/>
                  </a:lnTo>
                  <a:lnTo>
                    <a:pt x="869041" y="36603"/>
                  </a:lnTo>
                  <a:cubicBezTo>
                    <a:pt x="350542" y="388724"/>
                    <a:pt x="8070" y="980143"/>
                    <a:pt x="137" y="1652435"/>
                  </a:cubicBezTo>
                  <a:cubicBezTo>
                    <a:pt x="-12556" y="2745919"/>
                    <a:pt x="864118" y="3642894"/>
                    <a:pt x="1958208" y="3655584"/>
                  </a:cubicBezTo>
                  <a:close/>
                  <a:moveTo>
                    <a:pt x="2016816" y="2598539"/>
                  </a:moveTo>
                  <a:cubicBezTo>
                    <a:pt x="1597653" y="2598539"/>
                    <a:pt x="1243580" y="2156935"/>
                    <a:pt x="1243580" y="1634081"/>
                  </a:cubicBezTo>
                  <a:cubicBezTo>
                    <a:pt x="1243580" y="1106369"/>
                    <a:pt x="1597653" y="660444"/>
                    <a:pt x="2016816" y="660444"/>
                  </a:cubicBezTo>
                  <a:cubicBezTo>
                    <a:pt x="2446238" y="660444"/>
                    <a:pt x="2797341" y="1097192"/>
                    <a:pt x="2797341" y="1634081"/>
                  </a:cubicBezTo>
                  <a:cubicBezTo>
                    <a:pt x="2797341" y="2166652"/>
                    <a:pt x="2447320" y="2598539"/>
                    <a:pt x="2016816" y="2598539"/>
                  </a:cubicBezTo>
                  <a:close/>
                </a:path>
              </a:pathLst>
            </a:custGeom>
            <a:solidFill>
              <a:schemeClr val="accent1">
                <a:alpha val="10196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71" name="Google Shape;471;g33c9240afdf_0_457"/>
          <p:cNvSpPr txBox="1"/>
          <p:nvPr>
            <p:ph idx="1" type="body"/>
          </p:nvPr>
        </p:nvSpPr>
        <p:spPr>
          <a:xfrm>
            <a:off x="766763" y="620713"/>
            <a:ext cx="4860900" cy="29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  <a:defRPr/>
            </a:lvl2pPr>
            <a:lvl3pPr indent="-228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72" name="Google Shape;472;g33c9240afdf_0_457"/>
          <p:cNvSpPr/>
          <p:nvPr>
            <p:ph idx="2" type="pic"/>
          </p:nvPr>
        </p:nvSpPr>
        <p:spPr>
          <a:xfrm>
            <a:off x="766762" y="4076700"/>
            <a:ext cx="10815600" cy="101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</p:sp>
      <p:sp>
        <p:nvSpPr>
          <p:cNvPr id="473" name="Google Shape;473;g33c9240afdf_0_457"/>
          <p:cNvSpPr txBox="1"/>
          <p:nvPr>
            <p:ph type="title"/>
          </p:nvPr>
        </p:nvSpPr>
        <p:spPr>
          <a:xfrm>
            <a:off x="3338514" y="4385045"/>
            <a:ext cx="82440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4" name="Google Shape;474;g33c9240afdf_0_457"/>
          <p:cNvSpPr txBox="1"/>
          <p:nvPr>
            <p:ph idx="3" type="body"/>
          </p:nvPr>
        </p:nvSpPr>
        <p:spPr>
          <a:xfrm>
            <a:off x="766763" y="4296557"/>
            <a:ext cx="10986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6600"/>
              <a:buNone/>
              <a:defRPr b="1" i="0" sz="66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  <a:defRPr/>
            </a:lvl2pPr>
            <a:lvl3pPr indent="-228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1">
  <p:cSld name="1_Title and Content_1"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3768c941c3c_0_2920"/>
          <p:cNvSpPr txBox="1"/>
          <p:nvPr>
            <p:ph idx="11" type="ftr"/>
          </p:nvPr>
        </p:nvSpPr>
        <p:spPr>
          <a:xfrm rot="-5400000">
            <a:off x="9527591" y="2917931"/>
            <a:ext cx="4717500" cy="12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7" name="Google Shape;477;g3768c941c3c_0_2920"/>
          <p:cNvSpPr txBox="1"/>
          <p:nvPr>
            <p:ph idx="12" type="sldNum"/>
          </p:nvPr>
        </p:nvSpPr>
        <p:spPr>
          <a:xfrm rot="-5400000">
            <a:off x="11659538" y="332562"/>
            <a:ext cx="4533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78" name="Google Shape;478;g3768c941c3c_0_2920"/>
          <p:cNvSpPr txBox="1"/>
          <p:nvPr>
            <p:ph type="title"/>
          </p:nvPr>
        </p:nvSpPr>
        <p:spPr>
          <a:xfrm>
            <a:off x="766763" y="919307"/>
            <a:ext cx="83013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479" name="Google Shape;479;g3768c941c3c_0_2920"/>
          <p:cNvSpPr txBox="1"/>
          <p:nvPr>
            <p:ph idx="1" type="body"/>
          </p:nvPr>
        </p:nvSpPr>
        <p:spPr>
          <a:xfrm>
            <a:off x="766763" y="620713"/>
            <a:ext cx="4860900" cy="29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1pPr>
            <a:lvl2pPr indent="-34925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900"/>
              <a:buAutoNum type="arabicPeriod"/>
              <a:defRPr/>
            </a:lvl2pPr>
            <a:lvl3pPr indent="-2286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3"/>
              </a:buClr>
              <a:buSzPts val="19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9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900"/>
              <a:buNone/>
              <a:defRPr/>
            </a:lvl5pPr>
            <a:lvl6pPr indent="-349250" lvl="5" marL="2743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indent="-34925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indent="-34925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indent="-34925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/>
        </p:txBody>
      </p:sp>
      <p:sp>
        <p:nvSpPr>
          <p:cNvPr id="480" name="Google Shape;480;g3768c941c3c_0_2920"/>
          <p:cNvSpPr txBox="1"/>
          <p:nvPr>
            <p:ph idx="2" type="body"/>
          </p:nvPr>
        </p:nvSpPr>
        <p:spPr>
          <a:xfrm>
            <a:off x="766763" y="2097088"/>
            <a:ext cx="100395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900"/>
              <a:buNone/>
              <a:defRPr/>
            </a:lvl1pPr>
            <a:lvl2pPr indent="-34925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900"/>
              <a:buAutoNum type="arabicPeriod"/>
              <a:defRPr/>
            </a:lvl2pPr>
            <a:lvl3pPr indent="-2286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3"/>
              </a:buClr>
              <a:buSzPts val="19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9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900"/>
              <a:buNone/>
              <a:defRPr/>
            </a:lvl5pPr>
            <a:lvl6pPr indent="-349250" lvl="5" marL="2743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indent="-34925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indent="-34925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indent="-34925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1_Title and Conten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33c9240afdf_0_442"/>
          <p:cNvSpPr txBox="1"/>
          <p:nvPr>
            <p:ph idx="11" type="ftr"/>
          </p:nvPr>
        </p:nvSpPr>
        <p:spPr>
          <a:xfrm rot="-5400000">
            <a:off x="9527440" y="2918081"/>
            <a:ext cx="47175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" name="Google Shape;51;g33c9240afdf_0_442"/>
          <p:cNvSpPr txBox="1"/>
          <p:nvPr>
            <p:ph idx="12" type="sldNum"/>
          </p:nvPr>
        </p:nvSpPr>
        <p:spPr>
          <a:xfrm rot="-5400000">
            <a:off x="11659538" y="332562"/>
            <a:ext cx="4533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2" name="Google Shape;52;g33c9240afdf_0_442"/>
          <p:cNvSpPr txBox="1"/>
          <p:nvPr>
            <p:ph type="title"/>
          </p:nvPr>
        </p:nvSpPr>
        <p:spPr>
          <a:xfrm>
            <a:off x="766763" y="919307"/>
            <a:ext cx="83010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g33c9240afdf_0_442"/>
          <p:cNvSpPr txBox="1"/>
          <p:nvPr>
            <p:ph idx="1" type="body"/>
          </p:nvPr>
        </p:nvSpPr>
        <p:spPr>
          <a:xfrm>
            <a:off x="766763" y="620713"/>
            <a:ext cx="4860900" cy="29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  <a:defRPr/>
            </a:lvl2pPr>
            <a:lvl3pPr indent="-228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" name="Google Shape;54;g33c9240afdf_0_442"/>
          <p:cNvSpPr txBox="1"/>
          <p:nvPr>
            <p:ph idx="2" type="body"/>
          </p:nvPr>
        </p:nvSpPr>
        <p:spPr>
          <a:xfrm>
            <a:off x="766763" y="2097088"/>
            <a:ext cx="100395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  <a:defRPr/>
            </a:lvl2pPr>
            <a:lvl3pPr indent="-228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Blue">
  <p:cSld name="2 Blue">
    <p:bg>
      <p:bgPr>
        <a:solidFill>
          <a:srgbClr val="0066B2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33c9240afdf_0_60"/>
          <p:cNvSpPr/>
          <p:nvPr/>
        </p:nvSpPr>
        <p:spPr>
          <a:xfrm>
            <a:off x="897800" y="3230000"/>
            <a:ext cx="10401900" cy="2487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57" name="Google Shape;57;g33c9240afdf_0_6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520733" y="5817467"/>
            <a:ext cx="1230334" cy="7988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g33c9240afdf_0_60"/>
          <p:cNvSpPr txBox="1"/>
          <p:nvPr>
            <p:ph type="title"/>
          </p:nvPr>
        </p:nvSpPr>
        <p:spPr>
          <a:xfrm>
            <a:off x="4118867" y="3736933"/>
            <a:ext cx="6685200" cy="1805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100"/>
              <a:buNone/>
              <a:defRPr sz="51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/>
        </p:txBody>
      </p:sp>
      <p:sp>
        <p:nvSpPr>
          <p:cNvPr id="59" name="Google Shape;59;g33c9240afdf_0_60"/>
          <p:cNvSpPr txBox="1"/>
          <p:nvPr>
            <p:ph idx="2" type="title"/>
          </p:nvPr>
        </p:nvSpPr>
        <p:spPr>
          <a:xfrm>
            <a:off x="1392600" y="3556367"/>
            <a:ext cx="2813100" cy="24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Purple">
  <p:cSld name="2 Purple">
    <p:bg>
      <p:bgPr>
        <a:solidFill>
          <a:srgbClr val="B12A7D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3c9240afdf_0_70"/>
          <p:cNvSpPr/>
          <p:nvPr/>
        </p:nvSpPr>
        <p:spPr>
          <a:xfrm>
            <a:off x="897800" y="3230000"/>
            <a:ext cx="10401900" cy="2487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62" name="Google Shape;62;g33c9240afdf_0_7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520733" y="5817467"/>
            <a:ext cx="1230334" cy="7988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g33c9240afdf_0_70"/>
          <p:cNvSpPr txBox="1"/>
          <p:nvPr>
            <p:ph type="title"/>
          </p:nvPr>
        </p:nvSpPr>
        <p:spPr>
          <a:xfrm>
            <a:off x="4118867" y="3736933"/>
            <a:ext cx="6685200" cy="10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100"/>
              <a:buNone/>
              <a:defRPr sz="51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/>
        </p:txBody>
      </p:sp>
      <p:sp>
        <p:nvSpPr>
          <p:cNvPr id="64" name="Google Shape;64;g33c9240afdf_0_70"/>
          <p:cNvSpPr txBox="1"/>
          <p:nvPr>
            <p:ph idx="2" type="title"/>
          </p:nvPr>
        </p:nvSpPr>
        <p:spPr>
          <a:xfrm>
            <a:off x="1392600" y="3556367"/>
            <a:ext cx="2813100" cy="24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Orange">
  <p:cSld name="2 Orange">
    <p:bg>
      <p:bgPr>
        <a:solidFill>
          <a:srgbClr val="D18554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3c9240afdf_0_65"/>
          <p:cNvSpPr/>
          <p:nvPr/>
        </p:nvSpPr>
        <p:spPr>
          <a:xfrm>
            <a:off x="897800" y="3230000"/>
            <a:ext cx="10401900" cy="2487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67" name="Google Shape;67;g33c9240afdf_0_6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520733" y="5817467"/>
            <a:ext cx="1230334" cy="7988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g33c9240afdf_0_65"/>
          <p:cNvSpPr txBox="1"/>
          <p:nvPr>
            <p:ph type="title"/>
          </p:nvPr>
        </p:nvSpPr>
        <p:spPr>
          <a:xfrm>
            <a:off x="4118867" y="3736933"/>
            <a:ext cx="6685200" cy="10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100"/>
              <a:buNone/>
              <a:defRPr sz="51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/>
        </p:txBody>
      </p:sp>
      <p:sp>
        <p:nvSpPr>
          <p:cNvPr id="69" name="Google Shape;69;g33c9240afdf_0_65"/>
          <p:cNvSpPr txBox="1"/>
          <p:nvPr>
            <p:ph idx="2" type="title"/>
          </p:nvPr>
        </p:nvSpPr>
        <p:spPr>
          <a:xfrm>
            <a:off x="1392600" y="3556367"/>
            <a:ext cx="2813100" cy="24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 Title slide Blue">
  <p:cSld name="0 Title slide Blue">
    <p:bg>
      <p:bgPr>
        <a:solidFill>
          <a:srgbClr val="201D5C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3c9240afdf_0_28"/>
          <p:cNvSpPr txBox="1"/>
          <p:nvPr>
            <p:ph idx="12" type="sldNum"/>
          </p:nvPr>
        </p:nvSpPr>
        <p:spPr>
          <a:xfrm>
            <a:off x="11296611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2" name="Google Shape;72;g33c9240afdf_0_28"/>
          <p:cNvSpPr txBox="1"/>
          <p:nvPr>
            <p:ph type="title"/>
          </p:nvPr>
        </p:nvSpPr>
        <p:spPr>
          <a:xfrm>
            <a:off x="720533" y="4633033"/>
            <a:ext cx="10968300" cy="25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100"/>
              <a:buNone/>
              <a:defRPr sz="51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/>
        </p:txBody>
      </p:sp>
      <p:sp>
        <p:nvSpPr>
          <p:cNvPr id="73" name="Google Shape;73;g33c9240afdf_0_28"/>
          <p:cNvSpPr txBox="1"/>
          <p:nvPr>
            <p:ph idx="2" type="title"/>
          </p:nvPr>
        </p:nvSpPr>
        <p:spPr>
          <a:xfrm>
            <a:off x="6051167" y="5660000"/>
            <a:ext cx="5637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 SemiBold"/>
              <a:buNone/>
              <a:defRPr b="0" sz="24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/>
        </p:txBody>
      </p:sp>
      <p:pic>
        <p:nvPicPr>
          <p:cNvPr id="74" name="Google Shape;74;g33c9240afdf_0_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877867" y="622500"/>
            <a:ext cx="3889201" cy="2525133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g33c9240afdf_0_28"/>
          <p:cNvSpPr/>
          <p:nvPr/>
        </p:nvSpPr>
        <p:spPr>
          <a:xfrm rot="5400000">
            <a:off x="2894117" y="2901383"/>
            <a:ext cx="249600" cy="60603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B12A7D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6" name="Google Shape;76;g33c9240afdf_0_28"/>
          <p:cNvSpPr/>
          <p:nvPr/>
        </p:nvSpPr>
        <p:spPr>
          <a:xfrm rot="-5400000">
            <a:off x="11373950" y="3126650"/>
            <a:ext cx="249600" cy="14145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7" name="Google Shape;77;g33c9240afdf_0_28"/>
          <p:cNvSpPr/>
          <p:nvPr/>
        </p:nvSpPr>
        <p:spPr>
          <a:xfrm rot="5400000">
            <a:off x="384133" y="2042100"/>
            <a:ext cx="249600" cy="10404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0066B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50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33c9240afdf_0_0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oppins"/>
              <a:buNone/>
              <a:defRPr b="1" i="0" sz="40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Poppins"/>
              <a:buNone/>
              <a:defRPr b="1" i="0" sz="37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Poppins"/>
              <a:buNone/>
              <a:defRPr b="1" i="0" sz="37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Poppins"/>
              <a:buNone/>
              <a:defRPr b="1" i="0" sz="37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Poppins"/>
              <a:buNone/>
              <a:defRPr b="1" i="0" sz="37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Poppins"/>
              <a:buNone/>
              <a:defRPr b="1" i="0" sz="37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Poppins"/>
              <a:buNone/>
              <a:defRPr b="1" i="0" sz="37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Poppins"/>
              <a:buNone/>
              <a:defRPr b="1" i="0" sz="37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Poppins"/>
              <a:buNone/>
              <a:defRPr b="1" i="0" sz="37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1" name="Google Shape;11;g33c9240afdf_0_0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492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Poppins Light"/>
              <a:buChar char="●"/>
              <a:defRPr b="0" i="0" sz="1900" u="none" cap="none" strike="noStrike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492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Poppins Light"/>
              <a:buChar char="○"/>
              <a:defRPr b="0" i="0" sz="1900" u="none" cap="none" strike="noStrike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indent="-34925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Poppins Light"/>
              <a:buChar char="■"/>
              <a:defRPr b="0" i="0" sz="1900" u="none" cap="none" strike="noStrike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indent="-34925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Poppins Light"/>
              <a:buChar char="●"/>
              <a:defRPr b="0" i="0" sz="1900" u="none" cap="none" strike="noStrike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indent="-34925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Poppins Light"/>
              <a:buChar char="○"/>
              <a:defRPr b="0" i="0" sz="1900" u="none" cap="none" strike="noStrike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indent="-34925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Poppins Light"/>
              <a:buChar char="■"/>
              <a:defRPr b="0" i="0" sz="1900" u="none" cap="none" strike="noStrike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indent="-34925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Poppins Light"/>
              <a:buChar char="●"/>
              <a:defRPr b="0" i="0" sz="1900" u="none" cap="none" strike="noStrike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indent="-34925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Poppins Light"/>
              <a:buChar char="○"/>
              <a:defRPr b="0" i="0" sz="1900" u="none" cap="none" strike="noStrike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indent="-34925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Poppins Light"/>
              <a:buChar char="■"/>
              <a:defRPr b="0" i="0" sz="1900" u="none" cap="none" strike="noStrike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2" name="Google Shape;12;g33c9240afdf_0_0"/>
          <p:cNvSpPr txBox="1"/>
          <p:nvPr>
            <p:ph idx="12" type="sldNum"/>
          </p:nvPr>
        </p:nvSpPr>
        <p:spPr>
          <a:xfrm>
            <a:off x="11296611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jpg"/><Relationship Id="rId4" Type="http://schemas.openxmlformats.org/officeDocument/2006/relationships/image" Target="../media/image12.png"/><Relationship Id="rId9" Type="http://schemas.openxmlformats.org/officeDocument/2006/relationships/image" Target="../media/image11.png"/><Relationship Id="rId5" Type="http://schemas.openxmlformats.org/officeDocument/2006/relationships/image" Target="../media/image21.png"/><Relationship Id="rId6" Type="http://schemas.openxmlformats.org/officeDocument/2006/relationships/image" Target="../media/image6.png"/><Relationship Id="rId7" Type="http://schemas.openxmlformats.org/officeDocument/2006/relationships/image" Target="../media/image9.png"/><Relationship Id="rId8" Type="http://schemas.openxmlformats.org/officeDocument/2006/relationships/image" Target="../media/image8.png"/><Relationship Id="rId10" Type="http://schemas.openxmlformats.org/officeDocument/2006/relationships/image" Target="../media/image1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5.png"/><Relationship Id="rId4" Type="http://schemas.openxmlformats.org/officeDocument/2006/relationships/image" Target="../media/image38.png"/><Relationship Id="rId5" Type="http://schemas.openxmlformats.org/officeDocument/2006/relationships/image" Target="../media/image3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5.png"/><Relationship Id="rId4" Type="http://schemas.openxmlformats.org/officeDocument/2006/relationships/image" Target="../media/image38.png"/><Relationship Id="rId5" Type="http://schemas.openxmlformats.org/officeDocument/2006/relationships/image" Target="../media/image3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0.jpg"/><Relationship Id="rId4" Type="http://schemas.openxmlformats.org/officeDocument/2006/relationships/image" Target="../media/image12.png"/><Relationship Id="rId9" Type="http://schemas.openxmlformats.org/officeDocument/2006/relationships/image" Target="../media/image11.png"/><Relationship Id="rId5" Type="http://schemas.openxmlformats.org/officeDocument/2006/relationships/image" Target="../media/image21.png"/><Relationship Id="rId6" Type="http://schemas.openxmlformats.org/officeDocument/2006/relationships/image" Target="../media/image6.png"/><Relationship Id="rId7" Type="http://schemas.openxmlformats.org/officeDocument/2006/relationships/image" Target="../media/image9.png"/><Relationship Id="rId8" Type="http://schemas.openxmlformats.org/officeDocument/2006/relationships/image" Target="../media/image8.png"/><Relationship Id="rId10" Type="http://schemas.openxmlformats.org/officeDocument/2006/relationships/image" Target="../media/image1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5.png"/><Relationship Id="rId4" Type="http://schemas.openxmlformats.org/officeDocument/2006/relationships/image" Target="../media/image4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jpg"/><Relationship Id="rId4" Type="http://schemas.openxmlformats.org/officeDocument/2006/relationships/image" Target="../media/image12.png"/><Relationship Id="rId9" Type="http://schemas.openxmlformats.org/officeDocument/2006/relationships/image" Target="../media/image11.png"/><Relationship Id="rId5" Type="http://schemas.openxmlformats.org/officeDocument/2006/relationships/image" Target="../media/image21.png"/><Relationship Id="rId6" Type="http://schemas.openxmlformats.org/officeDocument/2006/relationships/image" Target="../media/image6.png"/><Relationship Id="rId7" Type="http://schemas.openxmlformats.org/officeDocument/2006/relationships/image" Target="../media/image9.png"/><Relationship Id="rId8" Type="http://schemas.openxmlformats.org/officeDocument/2006/relationships/image" Target="../media/image8.png"/><Relationship Id="rId10" Type="http://schemas.openxmlformats.org/officeDocument/2006/relationships/image" Target="../media/image1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image" Target="../media/image2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1"/>
          <p:cNvSpPr txBox="1"/>
          <p:nvPr>
            <p:ph type="title"/>
          </p:nvPr>
        </p:nvSpPr>
        <p:spPr>
          <a:xfrm>
            <a:off x="661749" y="4199875"/>
            <a:ext cx="11034900" cy="1413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Arial"/>
              <a:buNone/>
            </a:pPr>
            <a:r>
              <a:rPr lang="en-US">
                <a:latin typeface="Poppins"/>
                <a:ea typeface="Poppins"/>
                <a:cs typeface="Poppins"/>
                <a:sym typeface="Poppins"/>
              </a:rPr>
              <a:t>Huda Beauty</a:t>
            </a:r>
            <a:r>
              <a:rPr lang="en-US"/>
              <a:t> - 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Arial"/>
              <a:buNone/>
            </a:pPr>
            <a:r>
              <a:rPr lang="en-US"/>
              <a:t> Easy Bake Setting Spray</a:t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86" name="Google Shape;486;p1"/>
          <p:cNvSpPr txBox="1"/>
          <p:nvPr>
            <p:ph idx="2" type="title"/>
          </p:nvPr>
        </p:nvSpPr>
        <p:spPr>
          <a:xfrm>
            <a:off x="6105663" y="5771262"/>
            <a:ext cx="56532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sz="2200"/>
              <a:t>Audience360 Post Campaign Report</a:t>
            </a:r>
            <a:endParaRPr sz="2200"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i="1" sz="1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g3768c941c3c_0_76"/>
          <p:cNvSpPr txBox="1"/>
          <p:nvPr>
            <p:ph type="title"/>
          </p:nvPr>
        </p:nvSpPr>
        <p:spPr>
          <a:xfrm>
            <a:off x="553275" y="805104"/>
            <a:ext cx="10637700" cy="14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500"/>
              <a:t>56% of brand sales were made in-store, highlighting the role of the in-store shopping experience</a:t>
            </a:r>
            <a:endParaRPr sz="35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60" name="Google Shape;660;g3768c941c3c_0_76"/>
          <p:cNvSpPr/>
          <p:nvPr/>
        </p:nvSpPr>
        <p:spPr>
          <a:xfrm>
            <a:off x="2395501" y="4571624"/>
            <a:ext cx="2393700" cy="1767900"/>
          </a:xfrm>
          <a:prstGeom prst="roundRect">
            <a:avLst>
              <a:gd fmla="val 6755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121900" lIns="243825" spcFirstLastPara="1" rIns="243825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i="0" lang="en-US" sz="29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In Store </a:t>
            </a:r>
            <a:r>
              <a:rPr b="1" i="0" lang="en-US" sz="20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Unit Sales</a:t>
            </a:r>
            <a:endParaRPr b="1" i="0" sz="32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i="0" sz="1600" u="none" cap="none" strike="noStrike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US" sz="16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387</a:t>
            </a:r>
            <a:endParaRPr i="0" sz="15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61" name="Google Shape;661;g3768c941c3c_0_76"/>
          <p:cNvSpPr/>
          <p:nvPr/>
        </p:nvSpPr>
        <p:spPr>
          <a:xfrm>
            <a:off x="4920864" y="2670439"/>
            <a:ext cx="2350500" cy="1767900"/>
          </a:xfrm>
          <a:prstGeom prst="roundRect">
            <a:avLst>
              <a:gd fmla="val 6755" name="adj"/>
            </a:avLst>
          </a:prstGeom>
          <a:solidFill>
            <a:srgbClr val="33A695"/>
          </a:solidFill>
          <a:ln>
            <a:noFill/>
          </a:ln>
        </p:spPr>
        <p:txBody>
          <a:bodyPr anchorCtr="0" anchor="ctr" bIns="121900" lIns="243825" spcFirstLastPara="1" rIns="243825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-US" sz="29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Online </a:t>
            </a:r>
            <a:r>
              <a:rPr b="1" i="0" lang="en-US" sz="20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Revenue</a:t>
            </a:r>
            <a:endParaRPr b="1" i="0" sz="29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i="0" sz="1600" u="none" cap="none" strike="noStrike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£7,117.86</a:t>
            </a:r>
            <a:endParaRPr sz="160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662" name="Google Shape;662;g3768c941c3c_0_76"/>
          <p:cNvSpPr/>
          <p:nvPr/>
        </p:nvSpPr>
        <p:spPr>
          <a:xfrm>
            <a:off x="4899264" y="4594599"/>
            <a:ext cx="2393700" cy="1767900"/>
          </a:xfrm>
          <a:prstGeom prst="roundRect">
            <a:avLst>
              <a:gd fmla="val 6755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121900" lIns="243825" spcFirstLastPara="1" rIns="243825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-US" sz="29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In Store </a:t>
            </a:r>
            <a:r>
              <a:rPr b="1" i="0" lang="en-US" sz="20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Revenue</a:t>
            </a:r>
            <a:endParaRPr b="1" i="0" sz="20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i="0" sz="1600" u="none" cap="none" strike="noStrike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£9,562.70</a:t>
            </a:r>
            <a:endParaRPr sz="160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663" name="Google Shape;663;g3768c941c3c_0_76"/>
          <p:cNvSpPr/>
          <p:nvPr/>
        </p:nvSpPr>
        <p:spPr>
          <a:xfrm>
            <a:off x="7403181" y="2670439"/>
            <a:ext cx="2350500" cy="1767900"/>
          </a:xfrm>
          <a:prstGeom prst="roundRect">
            <a:avLst>
              <a:gd fmla="val 6755" name="adj"/>
            </a:avLst>
          </a:prstGeom>
          <a:solidFill>
            <a:srgbClr val="33A695"/>
          </a:solidFill>
          <a:ln>
            <a:noFill/>
          </a:ln>
        </p:spPr>
        <p:txBody>
          <a:bodyPr anchorCtr="0" anchor="ctr" bIns="121900" lIns="243825" spcFirstLastPara="1" rIns="243825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-US" sz="29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Online AOV</a:t>
            </a:r>
            <a:endParaRPr b="1" i="0" sz="29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i="0" sz="1600" u="none" cap="none" strike="noStrike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i="0" lang="en-US" sz="1600" u="none" cap="none" strike="noStrike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£</a:t>
            </a:r>
            <a:r>
              <a:rPr lang="en-US" sz="16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23.26</a:t>
            </a:r>
            <a:endParaRPr i="0" sz="15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64" name="Google Shape;664;g3768c941c3c_0_76"/>
          <p:cNvSpPr/>
          <p:nvPr/>
        </p:nvSpPr>
        <p:spPr>
          <a:xfrm>
            <a:off x="7403275" y="4571625"/>
            <a:ext cx="2350500" cy="1767900"/>
          </a:xfrm>
          <a:prstGeom prst="roundRect">
            <a:avLst>
              <a:gd fmla="val 6755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121900" lIns="243825" spcFirstLastPara="1" rIns="243825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-US" sz="29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In Store AOV</a:t>
            </a:r>
            <a:endParaRPr b="1" i="0" sz="29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i="0" sz="1600" u="none" cap="none" strike="noStrike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£</a:t>
            </a:r>
            <a:r>
              <a:rPr lang="en-US" sz="16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24.70</a:t>
            </a:r>
            <a:endParaRPr i="0" sz="15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65" name="Google Shape;665;g3768c941c3c_0_76"/>
          <p:cNvSpPr/>
          <p:nvPr/>
        </p:nvSpPr>
        <p:spPr>
          <a:xfrm>
            <a:off x="2395368" y="2670424"/>
            <a:ext cx="2393700" cy="1767900"/>
          </a:xfrm>
          <a:prstGeom prst="roundRect">
            <a:avLst>
              <a:gd fmla="val 6755" name="adj"/>
            </a:avLst>
          </a:prstGeom>
          <a:solidFill>
            <a:srgbClr val="33A695"/>
          </a:solidFill>
          <a:ln>
            <a:noFill/>
          </a:ln>
        </p:spPr>
        <p:txBody>
          <a:bodyPr anchorCtr="0" anchor="ctr" bIns="121900" lIns="243825" spcFirstLastPara="1" rIns="243825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en-US" sz="29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Online </a:t>
            </a:r>
            <a:r>
              <a:rPr b="1" i="0" lang="en-US" sz="29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b="1" i="0" lang="en-US" sz="20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Unit Sales</a:t>
            </a:r>
            <a:endParaRPr b="1" i="0" sz="32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i="0" sz="1600" u="none" cap="none" strike="noStrike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306</a:t>
            </a:r>
            <a:endParaRPr i="0" sz="15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666" name="Google Shape;666;g3768c941c3c_0_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32634" y="158697"/>
            <a:ext cx="1169265" cy="235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g339d57e8f9a_0_272"/>
          <p:cNvSpPr txBox="1"/>
          <p:nvPr>
            <p:ph type="title"/>
          </p:nvPr>
        </p:nvSpPr>
        <p:spPr>
          <a:xfrm>
            <a:off x="4696500" y="3736925"/>
            <a:ext cx="65940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/>
              <a:t>Post-campaign Report: Meta</a:t>
            </a:r>
            <a:endParaRPr/>
          </a:p>
        </p:txBody>
      </p:sp>
      <p:sp>
        <p:nvSpPr>
          <p:cNvPr id="672" name="Google Shape;672;g339d57e8f9a_0_272"/>
          <p:cNvSpPr txBox="1"/>
          <p:nvPr/>
        </p:nvSpPr>
        <p:spPr>
          <a:xfrm>
            <a:off x="766762" y="620713"/>
            <a:ext cx="78003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The following analysis is based on </a:t>
            </a:r>
            <a:r>
              <a:rPr b="1" i="0" lang="en-US" sz="24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exposed </a:t>
            </a:r>
            <a:r>
              <a:rPr b="0" i="0" lang="en-US" sz="1800" u="none" cap="none" strike="noStrike">
                <a:solidFill>
                  <a:schemeClr val="l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audience.</a:t>
            </a:r>
            <a:br>
              <a:rPr b="0" i="0" lang="en-US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g339cd19c857_1_145"/>
          <p:cNvSpPr/>
          <p:nvPr/>
        </p:nvSpPr>
        <p:spPr>
          <a:xfrm>
            <a:off x="0" y="0"/>
            <a:ext cx="12192000" cy="4436100"/>
          </a:xfrm>
          <a:prstGeom prst="rect">
            <a:avLst/>
          </a:prstGeom>
          <a:solidFill>
            <a:srgbClr val="12121A"/>
          </a:solidFill>
          <a:ln cap="flat" cmpd="sng" w="25400">
            <a:solidFill>
              <a:srgbClr val="17164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descr="US private equity closes in on Boots: Bosses set midnight deadline for  first bids | This is Money" id="678" name="Google Shape;678;g339cd19c857_1_145"/>
          <p:cNvPicPr preferRelativeResize="0"/>
          <p:nvPr/>
        </p:nvPicPr>
        <p:blipFill rotWithShape="1">
          <a:blip r:embed="rId3">
            <a:alphaModFix amt="35000"/>
          </a:blip>
          <a:srcRect b="39423" l="0" r="0" t="0"/>
          <a:stretch/>
        </p:blipFill>
        <p:spPr>
          <a:xfrm>
            <a:off x="0" y="0"/>
            <a:ext cx="12192001" cy="4436198"/>
          </a:xfrm>
          <a:prstGeom prst="rect">
            <a:avLst/>
          </a:prstGeom>
          <a:noFill/>
          <a:ln>
            <a:noFill/>
          </a:ln>
        </p:spPr>
      </p:pic>
      <p:sp>
        <p:nvSpPr>
          <p:cNvPr id="679" name="Google Shape;679;g339cd19c857_1_145"/>
          <p:cNvSpPr/>
          <p:nvPr/>
        </p:nvSpPr>
        <p:spPr>
          <a:xfrm>
            <a:off x="480783" y="3926259"/>
            <a:ext cx="1076700" cy="1027200"/>
          </a:xfrm>
          <a:prstGeom prst="ellipse">
            <a:avLst/>
          </a:prstGeom>
          <a:solidFill>
            <a:schemeClr val="dk1"/>
          </a:solidFill>
          <a:ln cap="flat" cmpd="sng" w="19050">
            <a:solidFill>
              <a:srgbClr val="088B7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0" name="Google Shape;680;g339cd19c857_1_145"/>
          <p:cNvSpPr/>
          <p:nvPr/>
        </p:nvSpPr>
        <p:spPr>
          <a:xfrm>
            <a:off x="2181324" y="3933806"/>
            <a:ext cx="1076700" cy="1027200"/>
          </a:xfrm>
          <a:prstGeom prst="ellipse">
            <a:avLst/>
          </a:prstGeom>
          <a:solidFill>
            <a:schemeClr val="dk1"/>
          </a:solidFill>
          <a:ln cap="flat" cmpd="sng" w="19050">
            <a:solidFill>
              <a:srgbClr val="088B7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1" name="Google Shape;681;g339cd19c857_1_145"/>
          <p:cNvSpPr/>
          <p:nvPr/>
        </p:nvSpPr>
        <p:spPr>
          <a:xfrm>
            <a:off x="3936236" y="3933805"/>
            <a:ext cx="1076700" cy="1027200"/>
          </a:xfrm>
          <a:prstGeom prst="ellipse">
            <a:avLst/>
          </a:prstGeom>
          <a:solidFill>
            <a:schemeClr val="dk1"/>
          </a:solidFill>
          <a:ln cap="flat" cmpd="sng" w="19050">
            <a:solidFill>
              <a:srgbClr val="088B7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2" name="Google Shape;682;g339cd19c857_1_145"/>
          <p:cNvSpPr/>
          <p:nvPr/>
        </p:nvSpPr>
        <p:spPr>
          <a:xfrm>
            <a:off x="5684410" y="3849344"/>
            <a:ext cx="1076700" cy="1027200"/>
          </a:xfrm>
          <a:prstGeom prst="ellipse">
            <a:avLst/>
          </a:prstGeom>
          <a:solidFill>
            <a:schemeClr val="dk1"/>
          </a:solidFill>
          <a:ln cap="flat" cmpd="sng" w="19050">
            <a:solidFill>
              <a:srgbClr val="088B7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3" name="Google Shape;683;g339cd19c857_1_145"/>
          <p:cNvSpPr/>
          <p:nvPr/>
        </p:nvSpPr>
        <p:spPr>
          <a:xfrm>
            <a:off x="7342186" y="3859706"/>
            <a:ext cx="1076700" cy="1027200"/>
          </a:xfrm>
          <a:prstGeom prst="ellipse">
            <a:avLst/>
          </a:prstGeom>
          <a:solidFill>
            <a:schemeClr val="dk1"/>
          </a:solidFill>
          <a:ln cap="flat" cmpd="sng" w="19050">
            <a:solidFill>
              <a:srgbClr val="088B7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4" name="Google Shape;684;g339cd19c857_1_145"/>
          <p:cNvSpPr/>
          <p:nvPr/>
        </p:nvSpPr>
        <p:spPr>
          <a:xfrm>
            <a:off x="8965436" y="3834948"/>
            <a:ext cx="1076700" cy="1027200"/>
          </a:xfrm>
          <a:prstGeom prst="ellipse">
            <a:avLst/>
          </a:prstGeom>
          <a:solidFill>
            <a:schemeClr val="dk1"/>
          </a:solidFill>
          <a:ln cap="flat" cmpd="sng" w="19050">
            <a:solidFill>
              <a:srgbClr val="088B7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5" name="Google Shape;685;g339cd19c857_1_145"/>
          <p:cNvSpPr/>
          <p:nvPr/>
        </p:nvSpPr>
        <p:spPr>
          <a:xfrm>
            <a:off x="10581799" y="3780713"/>
            <a:ext cx="1076700" cy="1027200"/>
          </a:xfrm>
          <a:prstGeom prst="ellipse">
            <a:avLst/>
          </a:prstGeom>
          <a:solidFill>
            <a:schemeClr val="dk1"/>
          </a:solidFill>
          <a:ln cap="flat" cmpd="sng" w="19050">
            <a:solidFill>
              <a:srgbClr val="088B7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6" name="Google Shape;686;g339cd19c857_1_145"/>
          <p:cNvSpPr txBox="1"/>
          <p:nvPr>
            <p:ph type="title"/>
          </p:nvPr>
        </p:nvSpPr>
        <p:spPr>
          <a:xfrm>
            <a:off x="766777" y="614500"/>
            <a:ext cx="9886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Total Campaign Summary</a:t>
            </a:r>
            <a:endParaRPr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87" name="Google Shape;687;g339cd19c857_1_145"/>
          <p:cNvSpPr txBox="1"/>
          <p:nvPr>
            <p:ph idx="11" type="ftr"/>
          </p:nvPr>
        </p:nvSpPr>
        <p:spPr>
          <a:xfrm rot="-5400000">
            <a:off x="9573640" y="2795681"/>
            <a:ext cx="47175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SLIDE FOOTER IF REQUIRED</a:t>
            </a:r>
            <a:endParaRPr/>
          </a:p>
        </p:txBody>
      </p:sp>
      <p:sp>
        <p:nvSpPr>
          <p:cNvPr id="688" name="Google Shape;688;g339cd19c857_1_145"/>
          <p:cNvSpPr txBox="1"/>
          <p:nvPr>
            <p:ph idx="12" type="sldNum"/>
          </p:nvPr>
        </p:nvSpPr>
        <p:spPr>
          <a:xfrm rot="-5400000">
            <a:off x="11659538" y="332562"/>
            <a:ext cx="4533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89" name="Google Shape;689;g339cd19c857_1_145"/>
          <p:cNvSpPr txBox="1"/>
          <p:nvPr>
            <p:ph idx="2" type="body"/>
          </p:nvPr>
        </p:nvSpPr>
        <p:spPr>
          <a:xfrm>
            <a:off x="766775" y="1321125"/>
            <a:ext cx="10764900" cy="2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None/>
            </a:pPr>
            <a:r>
              <a:rPr lang="en-US" sz="1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Delivery Performance</a:t>
            </a:r>
            <a:endParaRPr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90" name="Google Shape;690;g339cd19c857_1_145"/>
          <p:cNvSpPr txBox="1"/>
          <p:nvPr/>
        </p:nvSpPr>
        <p:spPr>
          <a:xfrm>
            <a:off x="298938" y="3158656"/>
            <a:ext cx="1398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b="1" i="0" lang="en-US" sz="15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GROSS</a:t>
            </a:r>
            <a:endParaRPr b="1" i="0" sz="15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b="1" i="0" lang="en-US" sz="15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SPEND</a:t>
            </a:r>
            <a:endParaRPr b="1" i="0" sz="15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91" name="Google Shape;691;g339cd19c857_1_145"/>
          <p:cNvSpPr txBox="1"/>
          <p:nvPr/>
        </p:nvSpPr>
        <p:spPr>
          <a:xfrm>
            <a:off x="1931400" y="3158656"/>
            <a:ext cx="15654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b="1" i="0" lang="en-US" sz="15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IMPRESSIONS</a:t>
            </a:r>
            <a:endParaRPr b="1" i="0" sz="15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92" name="Google Shape;692;g339cd19c857_1_145"/>
          <p:cNvSpPr txBox="1"/>
          <p:nvPr/>
        </p:nvSpPr>
        <p:spPr>
          <a:xfrm>
            <a:off x="3746713" y="3158656"/>
            <a:ext cx="1455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b="1" i="0" lang="en-US" sz="15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UNIQUE REACH</a:t>
            </a:r>
            <a:endParaRPr b="1" i="0" sz="15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93" name="Google Shape;693;g339cd19c857_1_145"/>
          <p:cNvSpPr txBox="1"/>
          <p:nvPr/>
        </p:nvSpPr>
        <p:spPr>
          <a:xfrm>
            <a:off x="5423113" y="3158656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b="1" i="0" lang="en-US" sz="15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FREQUENCY</a:t>
            </a:r>
            <a:endParaRPr b="1" i="0" sz="15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94" name="Google Shape;694;g339cd19c857_1_145"/>
          <p:cNvSpPr txBox="1"/>
          <p:nvPr/>
        </p:nvSpPr>
        <p:spPr>
          <a:xfrm>
            <a:off x="7099513" y="3158656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b="1" i="0" lang="en-US" sz="15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CLICKS</a:t>
            </a:r>
            <a:endParaRPr b="1" i="0" sz="15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95" name="Google Shape;695;g339cd19c857_1_145"/>
          <p:cNvSpPr txBox="1"/>
          <p:nvPr/>
        </p:nvSpPr>
        <p:spPr>
          <a:xfrm>
            <a:off x="8775913" y="3158656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b="1" i="0" lang="en-US" sz="15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CTR</a:t>
            </a:r>
            <a:endParaRPr b="1" i="0" sz="15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96" name="Google Shape;696;g339cd19c857_1_145"/>
          <p:cNvSpPr txBox="1"/>
          <p:nvPr/>
        </p:nvSpPr>
        <p:spPr>
          <a:xfrm>
            <a:off x="10300301" y="3158656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b="1" i="0" lang="en-US" sz="15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Net CPM</a:t>
            </a:r>
            <a:endParaRPr b="1" i="0" sz="15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97" name="Google Shape;697;g339cd19c857_1_145"/>
          <p:cNvSpPr txBox="1"/>
          <p:nvPr/>
        </p:nvSpPr>
        <p:spPr>
          <a:xfrm>
            <a:off x="70354" y="5368450"/>
            <a:ext cx="18825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£59,763</a:t>
            </a:r>
            <a:endParaRPr b="0" i="0" sz="22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98" name="Google Shape;698;g339cd19c857_1_145"/>
          <p:cNvSpPr txBox="1"/>
          <p:nvPr/>
        </p:nvSpPr>
        <p:spPr>
          <a:xfrm>
            <a:off x="2033189" y="5393850"/>
            <a:ext cx="1670400" cy="8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b="0" i="0" lang="en-US" sz="2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6,833,434</a:t>
            </a:r>
            <a:endParaRPr b="0" i="0" sz="22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99" name="Google Shape;699;g339cd19c857_1_145"/>
          <p:cNvSpPr txBox="1"/>
          <p:nvPr/>
        </p:nvSpPr>
        <p:spPr>
          <a:xfrm>
            <a:off x="3690975" y="5416775"/>
            <a:ext cx="16704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830,834</a:t>
            </a:r>
            <a:endParaRPr sz="2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00" name="Google Shape;700;g339cd19c857_1_145"/>
          <p:cNvSpPr txBox="1"/>
          <p:nvPr/>
        </p:nvSpPr>
        <p:spPr>
          <a:xfrm>
            <a:off x="5437688" y="5247431"/>
            <a:ext cx="14556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8 total</a:t>
            </a:r>
            <a:endParaRPr sz="2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1 p/w</a:t>
            </a:r>
            <a:endParaRPr sz="2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01" name="Google Shape;701;g339cd19c857_1_145"/>
          <p:cNvSpPr txBox="1"/>
          <p:nvPr/>
        </p:nvSpPr>
        <p:spPr>
          <a:xfrm>
            <a:off x="10299913" y="5368456"/>
            <a:ext cx="1455600" cy="8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b="0" i="0" lang="en-US" sz="2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£6.12</a:t>
            </a:r>
            <a:endParaRPr b="0" i="0" sz="22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702" name="Google Shape;702;g339cd19c857_1_14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39215" y="4003743"/>
            <a:ext cx="687699" cy="777138"/>
          </a:xfrm>
          <a:prstGeom prst="rect">
            <a:avLst/>
          </a:prstGeom>
          <a:noFill/>
          <a:ln>
            <a:noFill/>
          </a:ln>
        </p:spPr>
      </p:pic>
      <p:pic>
        <p:nvPicPr>
          <p:cNvPr id="703" name="Google Shape;703;g339cd19c857_1_14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948087" y="3933805"/>
            <a:ext cx="597308" cy="785127"/>
          </a:xfrm>
          <a:prstGeom prst="rect">
            <a:avLst/>
          </a:prstGeom>
          <a:noFill/>
          <a:ln>
            <a:noFill/>
          </a:ln>
        </p:spPr>
      </p:pic>
      <p:pic>
        <p:nvPicPr>
          <p:cNvPr id="704" name="Google Shape;704;g339cd19c857_1_14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621476" y="3953419"/>
            <a:ext cx="558238" cy="7887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05" name="Google Shape;705;g339cd19c857_1_14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0785816" y="3977082"/>
            <a:ext cx="668519" cy="644039"/>
          </a:xfrm>
          <a:prstGeom prst="rect">
            <a:avLst/>
          </a:prstGeom>
          <a:noFill/>
          <a:ln>
            <a:noFill/>
          </a:ln>
        </p:spPr>
      </p:pic>
      <p:pic>
        <p:nvPicPr>
          <p:cNvPr id="706" name="Google Shape;706;g339cd19c857_1_145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9097331" y="3966449"/>
            <a:ext cx="790640" cy="747013"/>
          </a:xfrm>
          <a:prstGeom prst="rect">
            <a:avLst/>
          </a:prstGeom>
          <a:noFill/>
          <a:ln>
            <a:noFill/>
          </a:ln>
        </p:spPr>
      </p:pic>
      <p:pic>
        <p:nvPicPr>
          <p:cNvPr id="707" name="Google Shape;707;g339cd19c857_1_145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2371959" y="4128470"/>
            <a:ext cx="713581" cy="615456"/>
          </a:xfrm>
          <a:prstGeom prst="rect">
            <a:avLst/>
          </a:prstGeom>
          <a:noFill/>
          <a:ln>
            <a:noFill/>
          </a:ln>
        </p:spPr>
      </p:pic>
      <p:pic>
        <p:nvPicPr>
          <p:cNvPr id="708" name="Google Shape;708;g339cd19c857_1_145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625471" y="4047629"/>
            <a:ext cx="787946" cy="777138"/>
          </a:xfrm>
          <a:prstGeom prst="rect">
            <a:avLst/>
          </a:prstGeom>
          <a:noFill/>
          <a:ln>
            <a:noFill/>
          </a:ln>
        </p:spPr>
      </p:pic>
      <p:sp>
        <p:nvSpPr>
          <p:cNvPr id="709" name="Google Shape;709;g339cd19c857_1_145"/>
          <p:cNvSpPr txBox="1"/>
          <p:nvPr/>
        </p:nvSpPr>
        <p:spPr>
          <a:xfrm>
            <a:off x="259089" y="6056839"/>
            <a:ext cx="1398300" cy="7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b="0" i="0" lang="en-US" sz="1200" u="none" cap="none" strike="noStrike">
                <a:solidFill>
                  <a:srgbClr val="9B9B9B"/>
                </a:solidFill>
                <a:latin typeface="Poppins"/>
                <a:ea typeface="Poppins"/>
                <a:cs typeface="Poppins"/>
                <a:sym typeface="Poppins"/>
              </a:rPr>
              <a:t>Estimated: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b="0" i="0" lang="en-US" sz="1200" u="none" cap="none" strike="noStrike">
                <a:solidFill>
                  <a:srgbClr val="9B9B9B"/>
                </a:solidFill>
                <a:latin typeface="Poppins"/>
                <a:ea typeface="Poppins"/>
                <a:cs typeface="Poppins"/>
                <a:sym typeface="Poppins"/>
              </a:rPr>
              <a:t>£60,000</a:t>
            </a:r>
            <a:endParaRPr b="0" i="0" sz="1200" u="none" cap="none" strike="noStrike">
              <a:solidFill>
                <a:srgbClr val="9B9B9B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10" name="Google Shape;710;g339cd19c857_1_145"/>
          <p:cNvSpPr txBox="1"/>
          <p:nvPr/>
        </p:nvSpPr>
        <p:spPr>
          <a:xfrm>
            <a:off x="2047779" y="6047731"/>
            <a:ext cx="1398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b="0" i="0" lang="en-US" sz="1200" u="none" cap="none" strike="noStrike">
                <a:solidFill>
                  <a:srgbClr val="9B9B9B"/>
                </a:solidFill>
                <a:latin typeface="Poppins"/>
                <a:ea typeface="Poppins"/>
                <a:cs typeface="Poppins"/>
                <a:sym typeface="Poppins"/>
              </a:rPr>
              <a:t>Estimated: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b="0" i="0" lang="en-US" sz="1200" u="none" cap="none" strike="noStrike">
                <a:solidFill>
                  <a:srgbClr val="9B9B9B"/>
                </a:solidFill>
                <a:latin typeface="Poppins"/>
                <a:ea typeface="Poppins"/>
                <a:cs typeface="Poppins"/>
                <a:sym typeface="Poppins"/>
              </a:rPr>
              <a:t>7,023,411</a:t>
            </a:r>
            <a:endParaRPr b="0" i="0" sz="1200" u="none" cap="none" strike="noStrike">
              <a:solidFill>
                <a:srgbClr val="9B9B9B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11" name="Google Shape;711;g339cd19c857_1_145"/>
          <p:cNvSpPr txBox="1"/>
          <p:nvPr/>
        </p:nvSpPr>
        <p:spPr>
          <a:xfrm>
            <a:off x="3783914" y="6047731"/>
            <a:ext cx="1398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b="0" i="0" lang="en-US" sz="1200" u="none" cap="none" strike="noStrike">
                <a:solidFill>
                  <a:srgbClr val="9B9B9B"/>
                </a:solidFill>
                <a:latin typeface="Poppins"/>
                <a:ea typeface="Poppins"/>
                <a:cs typeface="Poppins"/>
                <a:sym typeface="Poppins"/>
              </a:rPr>
              <a:t>Estimated: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b="0" i="0" lang="en-US" sz="1200" u="none" cap="none" strike="noStrike">
                <a:solidFill>
                  <a:srgbClr val="9B9B9B"/>
                </a:solidFill>
                <a:latin typeface="Poppins"/>
                <a:ea typeface="Poppins"/>
                <a:cs typeface="Poppins"/>
                <a:sym typeface="Poppins"/>
              </a:rPr>
              <a:t>390,189</a:t>
            </a:r>
            <a:endParaRPr b="0" i="0" sz="1200" u="none" cap="none" strike="noStrike">
              <a:solidFill>
                <a:srgbClr val="9B9B9B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12" name="Google Shape;712;g339cd19c857_1_145"/>
          <p:cNvSpPr txBox="1"/>
          <p:nvPr/>
        </p:nvSpPr>
        <p:spPr>
          <a:xfrm>
            <a:off x="8575703" y="6056839"/>
            <a:ext cx="13983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b="0" i="0" lang="en-US" sz="1200" u="none" cap="none" strike="noStrike">
                <a:solidFill>
                  <a:srgbClr val="9B9B9B"/>
                </a:solidFill>
                <a:latin typeface="Poppins"/>
                <a:ea typeface="Poppins"/>
                <a:cs typeface="Poppins"/>
                <a:sym typeface="Poppins"/>
              </a:rPr>
              <a:t>Estimated: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b="0" i="0" lang="en-US" sz="1200" u="none" cap="none" strike="noStrike">
                <a:solidFill>
                  <a:srgbClr val="9B9B9B"/>
                </a:solidFill>
                <a:latin typeface="Poppins"/>
                <a:ea typeface="Poppins"/>
                <a:cs typeface="Poppins"/>
                <a:sym typeface="Poppins"/>
              </a:rPr>
              <a:t>0.10%</a:t>
            </a:r>
            <a:endParaRPr b="0" i="0" sz="1200" u="none" cap="none" strike="noStrike">
              <a:solidFill>
                <a:srgbClr val="9B9B9B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13" name="Google Shape;713;g339cd19c857_1_145"/>
          <p:cNvSpPr txBox="1"/>
          <p:nvPr/>
        </p:nvSpPr>
        <p:spPr>
          <a:xfrm>
            <a:off x="10184370" y="6055741"/>
            <a:ext cx="1398300" cy="7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b="0" i="0" lang="en-US" sz="1200" u="none" cap="none" strike="noStrike">
                <a:solidFill>
                  <a:srgbClr val="9B9B9B"/>
                </a:solidFill>
                <a:latin typeface="Poppins"/>
                <a:ea typeface="Poppins"/>
                <a:cs typeface="Poppins"/>
                <a:sym typeface="Poppins"/>
              </a:rPr>
              <a:t>Estimated: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b="0" i="0" lang="en-US" sz="1200" u="none" cap="none" strike="noStrike">
                <a:solidFill>
                  <a:srgbClr val="9B9B9B"/>
                </a:solidFill>
                <a:latin typeface="Poppins"/>
                <a:ea typeface="Poppins"/>
                <a:cs typeface="Poppins"/>
                <a:sym typeface="Poppins"/>
              </a:rPr>
              <a:t>£5.98</a:t>
            </a:r>
            <a:endParaRPr b="0" i="0" sz="1200" u="none" cap="none" strike="noStrike">
              <a:solidFill>
                <a:srgbClr val="9B9B9B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14" name="Google Shape;714;g339cd19c857_1_145"/>
          <p:cNvSpPr txBox="1"/>
          <p:nvPr/>
        </p:nvSpPr>
        <p:spPr>
          <a:xfrm>
            <a:off x="7148753" y="6047731"/>
            <a:ext cx="1398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b="0" i="0" lang="en-US" sz="1200" u="none" cap="none" strike="noStrike">
                <a:solidFill>
                  <a:srgbClr val="9B9B9B"/>
                </a:solidFill>
                <a:latin typeface="Poppins"/>
                <a:ea typeface="Poppins"/>
                <a:cs typeface="Poppins"/>
                <a:sym typeface="Poppins"/>
              </a:rPr>
              <a:t>Estimated: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b="0" i="0" lang="en-US" sz="1200" u="none" cap="none" strike="noStrike">
                <a:solidFill>
                  <a:srgbClr val="9B9B9B"/>
                </a:solidFill>
                <a:latin typeface="Poppins"/>
                <a:ea typeface="Poppins"/>
                <a:cs typeface="Poppins"/>
                <a:sym typeface="Poppins"/>
              </a:rPr>
              <a:t>7,023</a:t>
            </a:r>
            <a:endParaRPr b="0" i="0" sz="1200" u="none" cap="none" strike="noStrike">
              <a:solidFill>
                <a:srgbClr val="9B9B9B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15" name="Google Shape;715;g339cd19c857_1_145"/>
          <p:cNvSpPr txBox="1"/>
          <p:nvPr/>
        </p:nvSpPr>
        <p:spPr>
          <a:xfrm>
            <a:off x="5480413" y="6047731"/>
            <a:ext cx="1398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b="0" i="0" lang="en-US" sz="1200" u="none" cap="none" strike="noStrike">
                <a:solidFill>
                  <a:srgbClr val="9B9B9B"/>
                </a:solidFill>
                <a:latin typeface="Poppins"/>
                <a:ea typeface="Poppins"/>
                <a:cs typeface="Poppins"/>
                <a:sym typeface="Poppins"/>
              </a:rPr>
              <a:t>Estimated: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lang="en-US" sz="1200">
                <a:solidFill>
                  <a:srgbClr val="9B9B9B"/>
                </a:solidFill>
                <a:latin typeface="Poppins"/>
                <a:ea typeface="Poppins"/>
                <a:cs typeface="Poppins"/>
                <a:sym typeface="Poppins"/>
              </a:rPr>
              <a:t>16 total </a:t>
            </a:r>
            <a:endParaRPr sz="1200">
              <a:solidFill>
                <a:srgbClr val="9B9B9B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lang="en-US" sz="1200">
                <a:solidFill>
                  <a:srgbClr val="9B9B9B"/>
                </a:solidFill>
                <a:latin typeface="Poppins"/>
                <a:ea typeface="Poppins"/>
                <a:cs typeface="Poppins"/>
                <a:sym typeface="Poppins"/>
              </a:rPr>
              <a:t>2 p/w</a:t>
            </a:r>
            <a:endParaRPr sz="1200">
              <a:solidFill>
                <a:srgbClr val="9B9B9B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16" name="Google Shape;716;g339cd19c857_1_145"/>
          <p:cNvSpPr txBox="1"/>
          <p:nvPr/>
        </p:nvSpPr>
        <p:spPr>
          <a:xfrm>
            <a:off x="7099513" y="5368456"/>
            <a:ext cx="14556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b="0" i="0" lang="en-US" sz="2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14,687</a:t>
            </a:r>
            <a:endParaRPr b="0" i="0" sz="22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17" name="Google Shape;717;g339cd19c857_1_145"/>
          <p:cNvSpPr txBox="1"/>
          <p:nvPr/>
        </p:nvSpPr>
        <p:spPr>
          <a:xfrm>
            <a:off x="8704151" y="5393842"/>
            <a:ext cx="14556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b="0" i="0" lang="en-US" sz="2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0.21%</a:t>
            </a:r>
            <a:endParaRPr b="0" i="0" sz="22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2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g339cd19c857_1_323"/>
          <p:cNvSpPr txBox="1"/>
          <p:nvPr/>
        </p:nvSpPr>
        <p:spPr>
          <a:xfrm>
            <a:off x="3968338" y="2938025"/>
            <a:ext cx="7233600" cy="302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r>
              <a:rPr b="1" lang="en-US" sz="135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Strongest sales </a:t>
            </a:r>
            <a:r>
              <a:rPr b="1" lang="en-US" sz="135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performance</a:t>
            </a:r>
            <a:r>
              <a:rPr b="1" lang="en-US" sz="135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 from brand-loyal customers</a:t>
            </a:r>
            <a:endParaRPr b="1" i="0" sz="1350" u="none" cap="none" strike="noStrike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r>
              <a:rPr lang="en-US" sz="135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Current &amp; Lapsed Huda Beauty shoppers delivered the </a:t>
            </a:r>
            <a:r>
              <a:rPr lang="en-US" sz="135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strongest ROAS overall, showing that loyal audiences played a key role in driving NPD sales and franchise uplift, directly supporting the campaign’s secondary objective. </a:t>
            </a:r>
            <a:endParaRPr b="0" i="0" sz="135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r>
              <a:t/>
            </a:r>
            <a:endParaRPr b="1" i="0" sz="1350" u="none" cap="none" strike="noStrike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r>
              <a:rPr b="1" lang="en-US" sz="135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Broad category and competitor audiences helped drive awareness </a:t>
            </a:r>
            <a:endParaRPr b="1" sz="1350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r>
              <a:rPr lang="en-US" sz="135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Segments such as Foundation Shoppers, Propensity Model, and Competitor Setting Spray shoppers delivered significant reach and impressions but returned minimal revenue and a low ROAS. This suggests they were valuable for awareness of the new product but less efficient for conversion. Future </a:t>
            </a:r>
            <a:r>
              <a:rPr lang="en-US" sz="135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campaigns</a:t>
            </a:r>
            <a:r>
              <a:rPr lang="en-US" sz="135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with sales objectives should consider further refining these audiences to meet relevant Boots shoppers. </a:t>
            </a:r>
            <a:endParaRPr b="0" i="0" sz="1700" u="none" cap="none" strike="noStrike">
              <a:solidFill>
                <a:srgbClr val="10022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24" name="Google Shape;724;g339cd19c857_1_323"/>
          <p:cNvGrpSpPr/>
          <p:nvPr/>
        </p:nvGrpSpPr>
        <p:grpSpPr>
          <a:xfrm>
            <a:off x="1181761" y="3332055"/>
            <a:ext cx="2044878" cy="2023564"/>
            <a:chOff x="5504000" y="3563425"/>
            <a:chExt cx="365725" cy="361900"/>
          </a:xfrm>
        </p:grpSpPr>
        <p:sp>
          <p:nvSpPr>
            <p:cNvPr id="725" name="Google Shape;725;g339cd19c857_1_323"/>
            <p:cNvSpPr/>
            <p:nvPr/>
          </p:nvSpPr>
          <p:spPr>
            <a:xfrm>
              <a:off x="5564950" y="3631200"/>
              <a:ext cx="243050" cy="227000"/>
            </a:xfrm>
            <a:custGeom>
              <a:rect b="b" l="l" r="r" t="t"/>
              <a:pathLst>
                <a:path extrusionOk="0" h="9080" w="9722">
                  <a:moveTo>
                    <a:pt x="5247" y="2444"/>
                  </a:moveTo>
                  <a:cubicBezTo>
                    <a:pt x="5339" y="2629"/>
                    <a:pt x="5432" y="2783"/>
                    <a:pt x="5586" y="2907"/>
                  </a:cubicBezTo>
                  <a:cubicBezTo>
                    <a:pt x="5833" y="3154"/>
                    <a:pt x="6203" y="3339"/>
                    <a:pt x="6574" y="3370"/>
                  </a:cubicBezTo>
                  <a:lnTo>
                    <a:pt x="6574" y="3740"/>
                  </a:lnTo>
                  <a:cubicBezTo>
                    <a:pt x="6574" y="4604"/>
                    <a:pt x="5864" y="5283"/>
                    <a:pt x="5031" y="5283"/>
                  </a:cubicBezTo>
                  <a:lnTo>
                    <a:pt x="4722" y="5283"/>
                  </a:lnTo>
                  <a:cubicBezTo>
                    <a:pt x="3858" y="5283"/>
                    <a:pt x="3179" y="4604"/>
                    <a:pt x="3179" y="3740"/>
                  </a:cubicBezTo>
                  <a:lnTo>
                    <a:pt x="3148" y="3771"/>
                  </a:lnTo>
                  <a:lnTo>
                    <a:pt x="3148" y="3370"/>
                  </a:lnTo>
                  <a:lnTo>
                    <a:pt x="3673" y="3370"/>
                  </a:lnTo>
                  <a:cubicBezTo>
                    <a:pt x="4167" y="3370"/>
                    <a:pt x="4629" y="3184"/>
                    <a:pt x="4969" y="2814"/>
                  </a:cubicBezTo>
                  <a:cubicBezTo>
                    <a:pt x="5062" y="2722"/>
                    <a:pt x="5154" y="2567"/>
                    <a:pt x="5247" y="2444"/>
                  </a:cubicBezTo>
                  <a:close/>
                  <a:moveTo>
                    <a:pt x="5339" y="5746"/>
                  </a:moveTo>
                  <a:lnTo>
                    <a:pt x="5339" y="6548"/>
                  </a:lnTo>
                  <a:cubicBezTo>
                    <a:pt x="5339" y="6857"/>
                    <a:pt x="5108" y="7011"/>
                    <a:pt x="4876" y="7011"/>
                  </a:cubicBezTo>
                  <a:cubicBezTo>
                    <a:pt x="4645" y="7011"/>
                    <a:pt x="4413" y="6857"/>
                    <a:pt x="4413" y="6548"/>
                  </a:cubicBezTo>
                  <a:lnTo>
                    <a:pt x="4413" y="5746"/>
                  </a:lnTo>
                  <a:lnTo>
                    <a:pt x="4722" y="5746"/>
                  </a:lnTo>
                  <a:cubicBezTo>
                    <a:pt x="4784" y="5756"/>
                    <a:pt x="4849" y="5760"/>
                    <a:pt x="4916" y="5760"/>
                  </a:cubicBezTo>
                  <a:cubicBezTo>
                    <a:pt x="5051" y="5760"/>
                    <a:pt x="5195" y="5746"/>
                    <a:pt x="5339" y="5746"/>
                  </a:cubicBezTo>
                  <a:close/>
                  <a:moveTo>
                    <a:pt x="3981" y="6394"/>
                  </a:moveTo>
                  <a:lnTo>
                    <a:pt x="3981" y="6548"/>
                  </a:lnTo>
                  <a:cubicBezTo>
                    <a:pt x="3981" y="7135"/>
                    <a:pt x="4421" y="7428"/>
                    <a:pt x="4861" y="7428"/>
                  </a:cubicBezTo>
                  <a:cubicBezTo>
                    <a:pt x="5301" y="7428"/>
                    <a:pt x="5741" y="7135"/>
                    <a:pt x="5741" y="6548"/>
                  </a:cubicBezTo>
                  <a:lnTo>
                    <a:pt x="5741" y="6425"/>
                  </a:lnTo>
                  <a:lnTo>
                    <a:pt x="6358" y="6425"/>
                  </a:lnTo>
                  <a:cubicBezTo>
                    <a:pt x="7129" y="6425"/>
                    <a:pt x="7747" y="7042"/>
                    <a:pt x="7747" y="7814"/>
                  </a:cubicBezTo>
                  <a:lnTo>
                    <a:pt x="7747" y="8647"/>
                  </a:lnTo>
                  <a:lnTo>
                    <a:pt x="1975" y="8647"/>
                  </a:lnTo>
                  <a:lnTo>
                    <a:pt x="1975" y="7783"/>
                  </a:lnTo>
                  <a:cubicBezTo>
                    <a:pt x="1975" y="7011"/>
                    <a:pt x="2593" y="6394"/>
                    <a:pt x="3364" y="6394"/>
                  </a:cubicBezTo>
                  <a:close/>
                  <a:moveTo>
                    <a:pt x="4733" y="1"/>
                  </a:moveTo>
                  <a:cubicBezTo>
                    <a:pt x="4318" y="1"/>
                    <a:pt x="3906" y="117"/>
                    <a:pt x="3518" y="283"/>
                  </a:cubicBezTo>
                  <a:cubicBezTo>
                    <a:pt x="3277" y="391"/>
                    <a:pt x="3385" y="708"/>
                    <a:pt x="3600" y="708"/>
                  </a:cubicBezTo>
                  <a:cubicBezTo>
                    <a:pt x="3633" y="708"/>
                    <a:pt x="3667" y="701"/>
                    <a:pt x="3704" y="685"/>
                  </a:cubicBezTo>
                  <a:cubicBezTo>
                    <a:pt x="4074" y="500"/>
                    <a:pt x="4475" y="407"/>
                    <a:pt x="4876" y="407"/>
                  </a:cubicBezTo>
                  <a:cubicBezTo>
                    <a:pt x="6296" y="407"/>
                    <a:pt x="7438" y="1580"/>
                    <a:pt x="7438" y="2999"/>
                  </a:cubicBezTo>
                  <a:cubicBezTo>
                    <a:pt x="7438" y="3184"/>
                    <a:pt x="7438" y="3401"/>
                    <a:pt x="7407" y="3617"/>
                  </a:cubicBezTo>
                  <a:cubicBezTo>
                    <a:pt x="7284" y="4450"/>
                    <a:pt x="7129" y="5592"/>
                    <a:pt x="8364" y="6240"/>
                  </a:cubicBezTo>
                  <a:cubicBezTo>
                    <a:pt x="8981" y="6548"/>
                    <a:pt x="9259" y="7258"/>
                    <a:pt x="9012" y="7906"/>
                  </a:cubicBezTo>
                  <a:cubicBezTo>
                    <a:pt x="8888" y="8308"/>
                    <a:pt x="8549" y="8585"/>
                    <a:pt x="8179" y="8647"/>
                  </a:cubicBezTo>
                  <a:lnTo>
                    <a:pt x="8179" y="7783"/>
                  </a:lnTo>
                  <a:cubicBezTo>
                    <a:pt x="8179" y="6764"/>
                    <a:pt x="7345" y="5962"/>
                    <a:pt x="6358" y="5962"/>
                  </a:cubicBezTo>
                  <a:lnTo>
                    <a:pt x="5741" y="5962"/>
                  </a:lnTo>
                  <a:lnTo>
                    <a:pt x="5741" y="5592"/>
                  </a:lnTo>
                  <a:cubicBezTo>
                    <a:pt x="6481" y="5283"/>
                    <a:pt x="6975" y="4542"/>
                    <a:pt x="6975" y="3740"/>
                  </a:cubicBezTo>
                  <a:lnTo>
                    <a:pt x="6975" y="3154"/>
                  </a:lnTo>
                  <a:cubicBezTo>
                    <a:pt x="6975" y="3030"/>
                    <a:pt x="6882" y="2938"/>
                    <a:pt x="6759" y="2938"/>
                  </a:cubicBezTo>
                  <a:cubicBezTo>
                    <a:pt x="6742" y="2938"/>
                    <a:pt x="6725" y="2939"/>
                    <a:pt x="6708" y="2939"/>
                  </a:cubicBezTo>
                  <a:cubicBezTo>
                    <a:pt x="5992" y="2939"/>
                    <a:pt x="5433" y="2303"/>
                    <a:pt x="5463" y="1580"/>
                  </a:cubicBezTo>
                  <a:cubicBezTo>
                    <a:pt x="5463" y="1410"/>
                    <a:pt x="5355" y="1325"/>
                    <a:pt x="5251" y="1325"/>
                  </a:cubicBezTo>
                  <a:cubicBezTo>
                    <a:pt x="5146" y="1325"/>
                    <a:pt x="5046" y="1410"/>
                    <a:pt x="5062" y="1580"/>
                  </a:cubicBezTo>
                  <a:cubicBezTo>
                    <a:pt x="5031" y="1950"/>
                    <a:pt x="4876" y="2259"/>
                    <a:pt x="4629" y="2506"/>
                  </a:cubicBezTo>
                  <a:cubicBezTo>
                    <a:pt x="4383" y="2783"/>
                    <a:pt x="4043" y="2938"/>
                    <a:pt x="3673" y="2938"/>
                  </a:cubicBezTo>
                  <a:lnTo>
                    <a:pt x="2963" y="2938"/>
                  </a:lnTo>
                  <a:cubicBezTo>
                    <a:pt x="2839" y="2938"/>
                    <a:pt x="2747" y="3030"/>
                    <a:pt x="2747" y="3154"/>
                  </a:cubicBezTo>
                  <a:lnTo>
                    <a:pt x="2747" y="3740"/>
                  </a:lnTo>
                  <a:cubicBezTo>
                    <a:pt x="2747" y="4542"/>
                    <a:pt x="3241" y="5283"/>
                    <a:pt x="3981" y="5592"/>
                  </a:cubicBezTo>
                  <a:lnTo>
                    <a:pt x="3981" y="5962"/>
                  </a:lnTo>
                  <a:lnTo>
                    <a:pt x="3364" y="5962"/>
                  </a:lnTo>
                  <a:cubicBezTo>
                    <a:pt x="2346" y="5962"/>
                    <a:pt x="1543" y="6764"/>
                    <a:pt x="1543" y="7783"/>
                  </a:cubicBezTo>
                  <a:lnTo>
                    <a:pt x="1543" y="8647"/>
                  </a:lnTo>
                  <a:cubicBezTo>
                    <a:pt x="1142" y="8554"/>
                    <a:pt x="833" y="8277"/>
                    <a:pt x="710" y="7906"/>
                  </a:cubicBezTo>
                  <a:cubicBezTo>
                    <a:pt x="463" y="7258"/>
                    <a:pt x="741" y="6518"/>
                    <a:pt x="1358" y="6209"/>
                  </a:cubicBezTo>
                  <a:cubicBezTo>
                    <a:pt x="2593" y="5561"/>
                    <a:pt x="2438" y="4419"/>
                    <a:pt x="2315" y="3586"/>
                  </a:cubicBezTo>
                  <a:cubicBezTo>
                    <a:pt x="2284" y="3401"/>
                    <a:pt x="2284" y="3184"/>
                    <a:pt x="2253" y="2968"/>
                  </a:cubicBezTo>
                  <a:cubicBezTo>
                    <a:pt x="2253" y="2413"/>
                    <a:pt x="2438" y="1857"/>
                    <a:pt x="2809" y="1395"/>
                  </a:cubicBezTo>
                  <a:cubicBezTo>
                    <a:pt x="2921" y="1237"/>
                    <a:pt x="2788" y="1064"/>
                    <a:pt x="2637" y="1064"/>
                  </a:cubicBezTo>
                  <a:cubicBezTo>
                    <a:pt x="2580" y="1064"/>
                    <a:pt x="2520" y="1089"/>
                    <a:pt x="2469" y="1148"/>
                  </a:cubicBezTo>
                  <a:cubicBezTo>
                    <a:pt x="2068" y="1672"/>
                    <a:pt x="1852" y="2320"/>
                    <a:pt x="1852" y="2968"/>
                  </a:cubicBezTo>
                  <a:cubicBezTo>
                    <a:pt x="1852" y="3184"/>
                    <a:pt x="1852" y="3431"/>
                    <a:pt x="1914" y="3647"/>
                  </a:cubicBezTo>
                  <a:cubicBezTo>
                    <a:pt x="2006" y="4481"/>
                    <a:pt x="2130" y="5345"/>
                    <a:pt x="1173" y="5839"/>
                  </a:cubicBezTo>
                  <a:cubicBezTo>
                    <a:pt x="340" y="6240"/>
                    <a:pt x="0" y="7197"/>
                    <a:pt x="309" y="8030"/>
                  </a:cubicBezTo>
                  <a:cubicBezTo>
                    <a:pt x="494" y="8616"/>
                    <a:pt x="1019" y="9048"/>
                    <a:pt x="1636" y="9079"/>
                  </a:cubicBezTo>
                  <a:lnTo>
                    <a:pt x="7963" y="9079"/>
                  </a:lnTo>
                  <a:cubicBezTo>
                    <a:pt x="8611" y="9079"/>
                    <a:pt x="9197" y="8678"/>
                    <a:pt x="9413" y="8030"/>
                  </a:cubicBezTo>
                  <a:cubicBezTo>
                    <a:pt x="9413" y="7999"/>
                    <a:pt x="9444" y="7968"/>
                    <a:pt x="9444" y="7906"/>
                  </a:cubicBezTo>
                  <a:cubicBezTo>
                    <a:pt x="9722" y="7104"/>
                    <a:pt x="9320" y="6240"/>
                    <a:pt x="8580" y="5839"/>
                  </a:cubicBezTo>
                  <a:cubicBezTo>
                    <a:pt x="7623" y="5345"/>
                    <a:pt x="7716" y="4481"/>
                    <a:pt x="7839" y="3647"/>
                  </a:cubicBezTo>
                  <a:cubicBezTo>
                    <a:pt x="7870" y="3431"/>
                    <a:pt x="7870" y="3184"/>
                    <a:pt x="7901" y="2968"/>
                  </a:cubicBezTo>
                  <a:cubicBezTo>
                    <a:pt x="7870" y="1321"/>
                    <a:pt x="6573" y="5"/>
                    <a:pt x="4933" y="5"/>
                  </a:cubicBezTo>
                  <a:cubicBezTo>
                    <a:pt x="4914" y="5"/>
                    <a:pt x="4895" y="5"/>
                    <a:pt x="4876" y="6"/>
                  </a:cubicBezTo>
                  <a:cubicBezTo>
                    <a:pt x="4829" y="3"/>
                    <a:pt x="4781" y="1"/>
                    <a:pt x="4733" y="1"/>
                  </a:cubicBezTo>
                  <a:close/>
                </a:path>
              </a:pathLst>
            </a:custGeom>
            <a:solidFill>
              <a:srgbClr val="33A6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33A69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" name="Google Shape;726;g339cd19c857_1_323"/>
            <p:cNvSpPr/>
            <p:nvPr/>
          </p:nvSpPr>
          <p:spPr>
            <a:xfrm>
              <a:off x="5544875" y="3839250"/>
              <a:ext cx="49400" cy="46725"/>
            </a:xfrm>
            <a:custGeom>
              <a:rect b="b" l="l" r="r" t="t"/>
              <a:pathLst>
                <a:path extrusionOk="0" h="1869" w="1976">
                  <a:moveTo>
                    <a:pt x="201" y="1"/>
                  </a:moveTo>
                  <a:cubicBezTo>
                    <a:pt x="101" y="1"/>
                    <a:pt x="1" y="78"/>
                    <a:pt x="1" y="232"/>
                  </a:cubicBezTo>
                  <a:lnTo>
                    <a:pt x="1" y="1004"/>
                  </a:lnTo>
                  <a:cubicBezTo>
                    <a:pt x="1" y="1467"/>
                    <a:pt x="371" y="1868"/>
                    <a:pt x="865" y="1868"/>
                  </a:cubicBezTo>
                  <a:lnTo>
                    <a:pt x="1667" y="1868"/>
                  </a:lnTo>
                  <a:cubicBezTo>
                    <a:pt x="1976" y="1868"/>
                    <a:pt x="1976" y="1436"/>
                    <a:pt x="1667" y="1436"/>
                  </a:cubicBezTo>
                  <a:lnTo>
                    <a:pt x="865" y="1436"/>
                  </a:lnTo>
                  <a:cubicBezTo>
                    <a:pt x="618" y="1436"/>
                    <a:pt x="402" y="1251"/>
                    <a:pt x="402" y="1004"/>
                  </a:cubicBezTo>
                  <a:lnTo>
                    <a:pt x="402" y="232"/>
                  </a:lnTo>
                  <a:cubicBezTo>
                    <a:pt x="402" y="78"/>
                    <a:pt x="302" y="1"/>
                    <a:pt x="201" y="1"/>
                  </a:cubicBezTo>
                  <a:close/>
                </a:path>
              </a:pathLst>
            </a:custGeom>
            <a:solidFill>
              <a:srgbClr val="33A6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33A69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" name="Google Shape;727;g339cd19c857_1_323"/>
            <p:cNvSpPr/>
            <p:nvPr/>
          </p:nvSpPr>
          <p:spPr>
            <a:xfrm>
              <a:off x="5780200" y="3838500"/>
              <a:ext cx="47875" cy="47475"/>
            </a:xfrm>
            <a:custGeom>
              <a:rect b="b" l="l" r="r" t="t"/>
              <a:pathLst>
                <a:path extrusionOk="0" h="1899" w="1915">
                  <a:moveTo>
                    <a:pt x="1713" y="0"/>
                  </a:moveTo>
                  <a:cubicBezTo>
                    <a:pt x="1613" y="0"/>
                    <a:pt x="1513" y="77"/>
                    <a:pt x="1513" y="232"/>
                  </a:cubicBezTo>
                  <a:lnTo>
                    <a:pt x="1513" y="1034"/>
                  </a:lnTo>
                  <a:cubicBezTo>
                    <a:pt x="1513" y="1281"/>
                    <a:pt x="1297" y="1466"/>
                    <a:pt x="1050" y="1466"/>
                  </a:cubicBezTo>
                  <a:lnTo>
                    <a:pt x="278" y="1466"/>
                  </a:lnTo>
                  <a:cubicBezTo>
                    <a:pt x="1" y="1466"/>
                    <a:pt x="1" y="1898"/>
                    <a:pt x="278" y="1898"/>
                  </a:cubicBezTo>
                  <a:lnTo>
                    <a:pt x="1050" y="1898"/>
                  </a:lnTo>
                  <a:cubicBezTo>
                    <a:pt x="1544" y="1898"/>
                    <a:pt x="1914" y="1497"/>
                    <a:pt x="1914" y="1034"/>
                  </a:cubicBezTo>
                  <a:lnTo>
                    <a:pt x="1914" y="232"/>
                  </a:lnTo>
                  <a:cubicBezTo>
                    <a:pt x="1914" y="77"/>
                    <a:pt x="1814" y="0"/>
                    <a:pt x="1713" y="0"/>
                  </a:cubicBezTo>
                  <a:close/>
                </a:path>
              </a:pathLst>
            </a:custGeom>
            <a:solidFill>
              <a:srgbClr val="33A6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33A69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" name="Google Shape;728;g339cd19c857_1_323"/>
            <p:cNvSpPr/>
            <p:nvPr/>
          </p:nvSpPr>
          <p:spPr>
            <a:xfrm>
              <a:off x="5781750" y="3602000"/>
              <a:ext cx="47075" cy="46725"/>
            </a:xfrm>
            <a:custGeom>
              <a:rect b="b" l="l" r="r" t="t"/>
              <a:pathLst>
                <a:path extrusionOk="0" h="1869" w="1883">
                  <a:moveTo>
                    <a:pt x="309" y="1"/>
                  </a:moveTo>
                  <a:cubicBezTo>
                    <a:pt x="0" y="1"/>
                    <a:pt x="0" y="433"/>
                    <a:pt x="309" y="433"/>
                  </a:cubicBezTo>
                  <a:lnTo>
                    <a:pt x="988" y="433"/>
                  </a:lnTo>
                  <a:cubicBezTo>
                    <a:pt x="1235" y="433"/>
                    <a:pt x="1451" y="618"/>
                    <a:pt x="1451" y="865"/>
                  </a:cubicBezTo>
                  <a:lnTo>
                    <a:pt x="1451" y="1637"/>
                  </a:lnTo>
                  <a:cubicBezTo>
                    <a:pt x="1451" y="1791"/>
                    <a:pt x="1559" y="1868"/>
                    <a:pt x="1667" y="1868"/>
                  </a:cubicBezTo>
                  <a:cubicBezTo>
                    <a:pt x="1775" y="1868"/>
                    <a:pt x="1883" y="1791"/>
                    <a:pt x="1883" y="1637"/>
                  </a:cubicBezTo>
                  <a:lnTo>
                    <a:pt x="1883" y="865"/>
                  </a:lnTo>
                  <a:cubicBezTo>
                    <a:pt x="1883" y="402"/>
                    <a:pt x="1482" y="1"/>
                    <a:pt x="988" y="1"/>
                  </a:cubicBezTo>
                  <a:close/>
                </a:path>
              </a:pathLst>
            </a:custGeom>
            <a:solidFill>
              <a:srgbClr val="33A6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33A69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" name="Google Shape;729;g339cd19c857_1_323"/>
            <p:cNvSpPr/>
            <p:nvPr/>
          </p:nvSpPr>
          <p:spPr>
            <a:xfrm>
              <a:off x="5544875" y="3602775"/>
              <a:ext cx="46325" cy="45175"/>
            </a:xfrm>
            <a:custGeom>
              <a:rect b="b" l="l" r="r" t="t"/>
              <a:pathLst>
                <a:path extrusionOk="0" h="1807" w="1853">
                  <a:moveTo>
                    <a:pt x="865" y="1"/>
                  </a:moveTo>
                  <a:cubicBezTo>
                    <a:pt x="371" y="1"/>
                    <a:pt x="1" y="371"/>
                    <a:pt x="1" y="865"/>
                  </a:cubicBezTo>
                  <a:lnTo>
                    <a:pt x="1" y="1575"/>
                  </a:lnTo>
                  <a:cubicBezTo>
                    <a:pt x="1" y="1729"/>
                    <a:pt x="101" y="1806"/>
                    <a:pt x="201" y="1806"/>
                  </a:cubicBezTo>
                  <a:cubicBezTo>
                    <a:pt x="302" y="1806"/>
                    <a:pt x="402" y="1729"/>
                    <a:pt x="402" y="1575"/>
                  </a:cubicBezTo>
                  <a:lnTo>
                    <a:pt x="402" y="865"/>
                  </a:lnTo>
                  <a:cubicBezTo>
                    <a:pt x="402" y="618"/>
                    <a:pt x="618" y="402"/>
                    <a:pt x="865" y="402"/>
                  </a:cubicBezTo>
                  <a:lnTo>
                    <a:pt x="1575" y="402"/>
                  </a:lnTo>
                  <a:cubicBezTo>
                    <a:pt x="1853" y="402"/>
                    <a:pt x="1853" y="1"/>
                    <a:pt x="1575" y="1"/>
                  </a:cubicBezTo>
                  <a:close/>
                </a:path>
              </a:pathLst>
            </a:custGeom>
            <a:solidFill>
              <a:srgbClr val="33A6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33A69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" name="Google Shape;730;g339cd19c857_1_323"/>
            <p:cNvSpPr/>
            <p:nvPr/>
          </p:nvSpPr>
          <p:spPr>
            <a:xfrm>
              <a:off x="5504000" y="3563425"/>
              <a:ext cx="365725" cy="361900"/>
            </a:xfrm>
            <a:custGeom>
              <a:rect b="b" l="l" r="r" t="t"/>
              <a:pathLst>
                <a:path extrusionOk="0" h="14476" w="14629">
                  <a:moveTo>
                    <a:pt x="7314" y="1"/>
                  </a:moveTo>
                  <a:cubicBezTo>
                    <a:pt x="7191" y="1"/>
                    <a:pt x="7098" y="93"/>
                    <a:pt x="7098" y="217"/>
                  </a:cubicBezTo>
                  <a:lnTo>
                    <a:pt x="7098" y="711"/>
                  </a:lnTo>
                  <a:lnTo>
                    <a:pt x="2407" y="711"/>
                  </a:lnTo>
                  <a:cubicBezTo>
                    <a:pt x="1512" y="711"/>
                    <a:pt x="772" y="1451"/>
                    <a:pt x="772" y="2346"/>
                  </a:cubicBezTo>
                  <a:lnTo>
                    <a:pt x="772" y="7037"/>
                  </a:lnTo>
                  <a:lnTo>
                    <a:pt x="278" y="7037"/>
                  </a:lnTo>
                  <a:cubicBezTo>
                    <a:pt x="0" y="7037"/>
                    <a:pt x="0" y="7439"/>
                    <a:pt x="278" y="7439"/>
                  </a:cubicBezTo>
                  <a:lnTo>
                    <a:pt x="772" y="7439"/>
                  </a:lnTo>
                  <a:lnTo>
                    <a:pt x="772" y="12130"/>
                  </a:lnTo>
                  <a:cubicBezTo>
                    <a:pt x="772" y="13025"/>
                    <a:pt x="1512" y="13765"/>
                    <a:pt x="2407" y="13765"/>
                  </a:cubicBezTo>
                  <a:lnTo>
                    <a:pt x="7098" y="13765"/>
                  </a:lnTo>
                  <a:lnTo>
                    <a:pt x="7098" y="14290"/>
                  </a:lnTo>
                  <a:cubicBezTo>
                    <a:pt x="7098" y="14382"/>
                    <a:pt x="7191" y="14475"/>
                    <a:pt x="7314" y="14475"/>
                  </a:cubicBezTo>
                  <a:cubicBezTo>
                    <a:pt x="7407" y="14475"/>
                    <a:pt x="7530" y="14382"/>
                    <a:pt x="7530" y="14290"/>
                  </a:cubicBezTo>
                  <a:lnTo>
                    <a:pt x="7530" y="13765"/>
                  </a:lnTo>
                  <a:lnTo>
                    <a:pt x="9999" y="13765"/>
                  </a:lnTo>
                  <a:cubicBezTo>
                    <a:pt x="10277" y="13765"/>
                    <a:pt x="10277" y="13364"/>
                    <a:pt x="9999" y="13364"/>
                  </a:cubicBezTo>
                  <a:lnTo>
                    <a:pt x="7530" y="13364"/>
                  </a:lnTo>
                  <a:lnTo>
                    <a:pt x="7530" y="12901"/>
                  </a:lnTo>
                  <a:cubicBezTo>
                    <a:pt x="7530" y="12778"/>
                    <a:pt x="7407" y="12685"/>
                    <a:pt x="7314" y="12685"/>
                  </a:cubicBezTo>
                  <a:cubicBezTo>
                    <a:pt x="7191" y="12685"/>
                    <a:pt x="7098" y="12778"/>
                    <a:pt x="7098" y="12901"/>
                  </a:cubicBezTo>
                  <a:lnTo>
                    <a:pt x="7098" y="13333"/>
                  </a:lnTo>
                  <a:lnTo>
                    <a:pt x="2407" y="13333"/>
                  </a:lnTo>
                  <a:cubicBezTo>
                    <a:pt x="1728" y="13333"/>
                    <a:pt x="1204" y="12809"/>
                    <a:pt x="1204" y="12130"/>
                  </a:cubicBezTo>
                  <a:lnTo>
                    <a:pt x="1204" y="7439"/>
                  </a:lnTo>
                  <a:lnTo>
                    <a:pt x="1636" y="7439"/>
                  </a:lnTo>
                  <a:cubicBezTo>
                    <a:pt x="1914" y="7439"/>
                    <a:pt x="1914" y="7037"/>
                    <a:pt x="1636" y="7037"/>
                  </a:cubicBezTo>
                  <a:lnTo>
                    <a:pt x="1204" y="7037"/>
                  </a:lnTo>
                  <a:lnTo>
                    <a:pt x="1204" y="2316"/>
                  </a:lnTo>
                  <a:cubicBezTo>
                    <a:pt x="1204" y="1667"/>
                    <a:pt x="1728" y="1112"/>
                    <a:pt x="2407" y="1112"/>
                  </a:cubicBezTo>
                  <a:lnTo>
                    <a:pt x="7098" y="1112"/>
                  </a:lnTo>
                  <a:lnTo>
                    <a:pt x="7098" y="1575"/>
                  </a:lnTo>
                  <a:cubicBezTo>
                    <a:pt x="7098" y="1698"/>
                    <a:pt x="7191" y="1791"/>
                    <a:pt x="7314" y="1791"/>
                  </a:cubicBezTo>
                  <a:cubicBezTo>
                    <a:pt x="7407" y="1791"/>
                    <a:pt x="7530" y="1698"/>
                    <a:pt x="7530" y="1575"/>
                  </a:cubicBezTo>
                  <a:lnTo>
                    <a:pt x="7530" y="1174"/>
                  </a:lnTo>
                  <a:lnTo>
                    <a:pt x="12221" y="1174"/>
                  </a:lnTo>
                  <a:cubicBezTo>
                    <a:pt x="12870" y="1174"/>
                    <a:pt x="13394" y="1698"/>
                    <a:pt x="13394" y="2346"/>
                  </a:cubicBezTo>
                  <a:lnTo>
                    <a:pt x="13394" y="7037"/>
                  </a:lnTo>
                  <a:lnTo>
                    <a:pt x="12962" y="7037"/>
                  </a:lnTo>
                  <a:cubicBezTo>
                    <a:pt x="12684" y="7037"/>
                    <a:pt x="12684" y="7439"/>
                    <a:pt x="12962" y="7439"/>
                  </a:cubicBezTo>
                  <a:lnTo>
                    <a:pt x="13394" y="7439"/>
                  </a:lnTo>
                  <a:lnTo>
                    <a:pt x="13394" y="12130"/>
                  </a:lnTo>
                  <a:cubicBezTo>
                    <a:pt x="13394" y="12809"/>
                    <a:pt x="12870" y="13333"/>
                    <a:pt x="12221" y="13333"/>
                  </a:cubicBezTo>
                  <a:lnTo>
                    <a:pt x="11326" y="13333"/>
                  </a:lnTo>
                  <a:cubicBezTo>
                    <a:pt x="11049" y="13333"/>
                    <a:pt x="11049" y="13765"/>
                    <a:pt x="11326" y="13765"/>
                  </a:cubicBezTo>
                  <a:lnTo>
                    <a:pt x="12221" y="13765"/>
                  </a:lnTo>
                  <a:cubicBezTo>
                    <a:pt x="13116" y="13765"/>
                    <a:pt x="13826" y="13025"/>
                    <a:pt x="13826" y="12130"/>
                  </a:cubicBezTo>
                  <a:lnTo>
                    <a:pt x="13826" y="7439"/>
                  </a:lnTo>
                  <a:lnTo>
                    <a:pt x="14320" y="7439"/>
                  </a:lnTo>
                  <a:cubicBezTo>
                    <a:pt x="14629" y="7439"/>
                    <a:pt x="14629" y="7037"/>
                    <a:pt x="14320" y="7037"/>
                  </a:cubicBezTo>
                  <a:lnTo>
                    <a:pt x="13826" y="7037"/>
                  </a:lnTo>
                  <a:lnTo>
                    <a:pt x="13826" y="2316"/>
                  </a:lnTo>
                  <a:cubicBezTo>
                    <a:pt x="13826" y="1421"/>
                    <a:pt x="13116" y="711"/>
                    <a:pt x="12221" y="711"/>
                  </a:cubicBezTo>
                  <a:lnTo>
                    <a:pt x="7530" y="711"/>
                  </a:lnTo>
                  <a:lnTo>
                    <a:pt x="7530" y="186"/>
                  </a:lnTo>
                  <a:cubicBezTo>
                    <a:pt x="7500" y="93"/>
                    <a:pt x="7407" y="1"/>
                    <a:pt x="7314" y="1"/>
                  </a:cubicBezTo>
                  <a:close/>
                </a:path>
              </a:pathLst>
            </a:custGeom>
            <a:solidFill>
              <a:srgbClr val="33A6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33A69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31" name="Google Shape;731;g339cd19c857_1_323"/>
          <p:cNvSpPr txBox="1"/>
          <p:nvPr>
            <p:ph type="title"/>
          </p:nvPr>
        </p:nvSpPr>
        <p:spPr>
          <a:xfrm>
            <a:off x="527925" y="932125"/>
            <a:ext cx="10383600" cy="14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3600"/>
              <a:t>Broader and competitor audiences drove scale &amp; reach, whilst existing brand buyers drove strong ROAS.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g339cd19c857_1_337"/>
          <p:cNvSpPr txBox="1"/>
          <p:nvPr>
            <p:ph idx="12" type="sldNum"/>
          </p:nvPr>
        </p:nvSpPr>
        <p:spPr>
          <a:xfrm rot="-5400000">
            <a:off x="15525501" y="463866"/>
            <a:ext cx="6045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37" name="Google Shape;737;g339cd19c857_1_337"/>
          <p:cNvSpPr txBox="1"/>
          <p:nvPr>
            <p:ph type="title"/>
          </p:nvPr>
        </p:nvSpPr>
        <p:spPr>
          <a:xfrm>
            <a:off x="502910" y="539541"/>
            <a:ext cx="8301000" cy="44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US" sz="3200">
                <a:latin typeface="Poppins"/>
                <a:ea typeface="Poppins"/>
                <a:cs typeface="Poppins"/>
                <a:sym typeface="Poppins"/>
                <a:extLst>
                  <a:ext uri="http://customooxmlschemas.google.com/">
                    <go:slidesCustomData xmlns:go="http://customooxmlschemas.google.com/" textRoundtripDataId="0"/>
                  </a:ext>
                </a:extLst>
              </a:rPr>
              <a:t>Audience Performance breakdown</a:t>
            </a:r>
            <a:endParaRPr b="1" sz="3200">
              <a:latin typeface="Poppins"/>
              <a:ea typeface="Poppins"/>
              <a:cs typeface="Poppins"/>
              <a:sym typeface="Poppins"/>
            </a:endParaRPr>
          </a:p>
        </p:txBody>
      </p:sp>
      <p:graphicFrame>
        <p:nvGraphicFramePr>
          <p:cNvPr id="738" name="Google Shape;738;g339cd19c857_1_337"/>
          <p:cNvGraphicFramePr/>
          <p:nvPr/>
        </p:nvGraphicFramePr>
        <p:xfrm>
          <a:off x="463979" y="140961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{B04ABA09-1E4C-4289-B629-DB7E858B13F6}</a:tableStyleId>
              </a:tblPr>
              <a:tblGrid>
                <a:gridCol w="2192650"/>
                <a:gridCol w="1215500"/>
                <a:gridCol w="1174175"/>
                <a:gridCol w="822875"/>
                <a:gridCol w="963500"/>
                <a:gridCol w="963500"/>
                <a:gridCol w="963500"/>
                <a:gridCol w="963500"/>
                <a:gridCol w="963500"/>
                <a:gridCol w="963500"/>
              </a:tblGrid>
              <a:tr h="5799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1000" u="none" cap="none" strike="noStrike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Audience Segment</a:t>
                      </a:r>
                      <a:endParaRPr b="1" sz="1000" u="none" cap="none" strike="noStrike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1000" u="none" cap="none" strike="noStrike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Net Med</a:t>
                      </a:r>
                      <a:r>
                        <a:rPr b="1" lang="en-US" sz="100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ia Spend</a:t>
                      </a:r>
                      <a:endParaRPr b="1" sz="1000" u="none" cap="none" strike="noStrike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1000" u="none" cap="none" strike="noStrike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Impressions</a:t>
                      </a:r>
                      <a:endParaRPr b="1" sz="1000" u="none" cap="none" strike="noStrike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1000" u="none" cap="none" strike="noStrike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Reach</a:t>
                      </a:r>
                      <a:endParaRPr b="1" sz="1000" u="none" cap="none" strike="noStrike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1000" u="none" cap="none" strike="noStrike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Frequency</a:t>
                      </a:r>
                      <a:endParaRPr b="1" sz="1000" u="none" cap="none" strike="noStrike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1000" u="none" cap="none" strike="noStrike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Clicks</a:t>
                      </a:r>
                      <a:endParaRPr b="1" sz="1000" u="none" cap="none" strike="noStrike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1000" u="none" cap="none" strike="noStrike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CTR</a:t>
                      </a:r>
                      <a:endParaRPr b="1" sz="1000" u="none" cap="none" strike="noStrike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1000" u="none" cap="none" strike="noStrike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Net CPM</a:t>
                      </a:r>
                      <a:endParaRPr b="1" sz="1000" u="none" cap="none" strike="noStrike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1000" u="none" cap="none" strike="noStrike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Brand</a:t>
                      </a:r>
                      <a:endParaRPr b="1" sz="1000" u="none" cap="none" strike="noStrike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1000" u="none" cap="none" strike="noStrike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Revenue</a:t>
                      </a:r>
                      <a:endParaRPr b="1" sz="1000" u="none" cap="none" strike="noStrike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1000" u="none" cap="none" strike="noStrike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Brand ROAS</a:t>
                      </a:r>
                      <a:endParaRPr b="1" sz="1000" u="none" cap="none" strike="noStrike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B cap="flat" cmpd="sng" w="162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  <a:tr h="5799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u="none" cap="none" strike="noStrike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Current Huda Beauty Shoppers L12M</a:t>
                      </a:r>
                      <a:endParaRPr sz="1000" u="none" cap="none" strike="noStrike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 u="none" cap="none" strike="noStrike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£8,521.80</a:t>
                      </a:r>
                      <a:endParaRPr sz="1000" u="none" cap="none" strike="noStrike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 u="none" cap="none" strike="noStrike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964,830</a:t>
                      </a:r>
                      <a:endParaRPr sz="1000" u="none" cap="none" strike="noStrike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42,111</a:t>
                      </a:r>
                      <a:endParaRPr i="0" sz="1000" u="none" cap="none" strike="noStrike">
                        <a:solidFill>
                          <a:srgbClr val="000000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525" marB="0" marR="9525" marL="952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23</a:t>
                      </a:r>
                      <a:endParaRPr i="0" sz="1000" u="none" cap="none" strike="noStrike">
                        <a:solidFill>
                          <a:srgbClr val="000000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525" marB="0" marR="9525" marL="952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000" u="none" cap="none" strike="noStrike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2,935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525" marB="0" marR="9525" marL="952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000" u="none" cap="none" strike="noStrike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0.30%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525" marB="0" marR="9525" marL="952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000" u="none" cap="none" strike="noStrike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£8.83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525" marB="0" marR="9525" marL="952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000" u="none" cap="none" strike="noStrike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£10,619.28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525" marB="0" marR="9525" marL="952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62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000" u="none" cap="none" strike="noStrike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£0.87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525" marB="0" marR="9525" marL="9525" anchor="ctr">
                    <a:lnL cap="flat" cmpd="sng" w="162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62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62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62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</a:tr>
              <a:tr h="452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u="none" cap="none" strike="noStrike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Foundation Shoppers L24M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 u="none" cap="none" strike="noStrike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£3,182.90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 u="none" cap="none" strike="noStrike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674,711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257,551</a:t>
                      </a:r>
                      <a:endParaRPr i="0" sz="1000" u="none" cap="none" strike="noStrike">
                        <a:solidFill>
                          <a:srgbClr val="000000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525" marB="0" marR="9525" marL="952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3</a:t>
                      </a:r>
                      <a:endParaRPr i="0" sz="1000" u="none" cap="none" strike="noStrike">
                        <a:solidFill>
                          <a:srgbClr val="000000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525" marB="0" marR="9525" marL="952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000" u="none" cap="none" strike="noStrike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1,185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525" marB="0" marR="9525" marL="952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000" u="none" cap="none" strike="noStrike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0.18%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525" marB="0" marR="9525" marL="952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000" u="none" cap="none" strike="noStrike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£4.72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525" marB="0" marR="9525" marL="952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000" u="none" cap="none" strike="noStrike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£177.66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525" marB="0" marR="9525" marL="952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62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000" u="none" cap="none" strike="noStrike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£0.04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525" marB="0" marR="9525" marL="9525" anchor="ctr">
                    <a:lnL cap="flat" cmpd="sng" w="162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62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62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62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5799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u="none" cap="none" strike="noStrike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Lapsed Huda Beauty Shoppers L12M-L24M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 u="none" cap="none" strike="noStrike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£4,739.00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 u="none" cap="none" strike="noStrike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533,291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21,047</a:t>
                      </a:r>
                      <a:endParaRPr i="0" sz="1000" u="none" cap="none" strike="noStrike">
                        <a:solidFill>
                          <a:srgbClr val="000000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525" marB="0" marR="9525" marL="952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25</a:t>
                      </a:r>
                      <a:endParaRPr i="0" sz="1000" u="none" cap="none" strike="noStrike">
                        <a:solidFill>
                          <a:srgbClr val="000000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525" marB="0" marR="9525" marL="952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000" u="none" cap="none" strike="noStrike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1,369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525" marB="0" marR="9525" marL="952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000" u="none" cap="none" strike="noStrike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0.26%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525" marB="0" marR="9525" marL="952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000" u="none" cap="none" strike="noStrike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£8.89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525" marB="0" marR="9525" marL="952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000" u="none" cap="none" strike="noStrike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£1,870.01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525" marB="0" marR="9525" marL="952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62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000" u="none" cap="none" strike="noStrike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£0.28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525" marB="0" marR="9525" marL="9525" anchor="ctr">
                    <a:lnL cap="flat" cmpd="sng" w="162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62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62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62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5799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Huda Beauty (Setting Spray) Competitor List L3M-L24M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£3,300.50</a:t>
                      </a:r>
                      <a:endParaRPr sz="1000" u="none" cap="none" strike="noStrike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822,985</a:t>
                      </a:r>
                      <a:endParaRPr sz="1000" u="none" cap="none" strike="noStrike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158,381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525" marB="0" marR="9525" marL="952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5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525" marB="0" marR="9525" marL="952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1,628</a:t>
                      </a:r>
                      <a:endParaRPr i="0" sz="1000" u="none" cap="none" strike="noStrike">
                        <a:solidFill>
                          <a:srgbClr val="000000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525" marB="0" marR="9525" marL="952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0.20%</a:t>
                      </a:r>
                      <a:endParaRPr i="0" sz="1000" u="none" cap="none" strike="noStrike">
                        <a:solidFill>
                          <a:srgbClr val="000000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525" marB="0" marR="9525" marL="952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£4.01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525" marB="0" marR="9525" marL="952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£1,009.40</a:t>
                      </a:r>
                      <a:endParaRPr i="0" sz="1000" u="none" cap="none" strike="noStrike">
                        <a:solidFill>
                          <a:srgbClr val="000000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525" marB="0" marR="9525" marL="952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62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0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£0.31</a:t>
                      </a:r>
                      <a:endParaRPr i="0" sz="1000" u="none" cap="none" strike="noStrike">
                        <a:solidFill>
                          <a:srgbClr val="000000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525" marB="0" marR="9525" marL="9525" anchor="ctr">
                    <a:lnL cap="flat" cmpd="sng" w="162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62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62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62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808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u="none" cap="none" strike="noStrike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NPD Beauty Shoppers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 u="none" cap="none" strike="noStrike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£2,965.90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 u="none" cap="none" strike="noStrike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911,395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316,164</a:t>
                      </a:r>
                      <a:endParaRPr i="0" sz="1000" u="none" cap="none" strike="noStrike">
                        <a:solidFill>
                          <a:srgbClr val="000000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525" marB="0" marR="9525" marL="952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3</a:t>
                      </a:r>
                      <a:endParaRPr i="0" sz="1000" u="none" cap="none" strike="noStrike">
                        <a:solidFill>
                          <a:srgbClr val="000000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525" marB="0" marR="9525" marL="952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000" u="none" cap="none" strike="noStrike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1,463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525" marB="0" marR="9525" marL="952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000" u="none" cap="none" strike="noStrike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0.16%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525" marB="0" marR="9525" marL="952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000" u="none" cap="none" strike="noStrike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£3.25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525" marB="0" marR="9525" marL="952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000" u="none" cap="none" strike="noStrike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£586.66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525" marB="0" marR="9525" marL="952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62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000" u="none" cap="none" strike="noStrike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£0.14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525" marB="0" marR="9525" marL="9525" anchor="ctr">
                    <a:lnL cap="flat" cmpd="sng" w="162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62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62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62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5799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u="none" cap="none" strike="noStrike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Premium Cosmetics Propensity Model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 u="none" cap="none" strike="noStrike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£3,422.30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 u="none" cap="none" strike="noStrike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854,495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210,362</a:t>
                      </a:r>
                      <a:endParaRPr i="0" sz="1000" u="none" cap="none" strike="noStrike">
                        <a:solidFill>
                          <a:srgbClr val="000000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525" marB="0" marR="9525" marL="952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4</a:t>
                      </a:r>
                      <a:endParaRPr i="0" sz="1000" u="none" cap="none" strike="noStrike">
                        <a:solidFill>
                          <a:srgbClr val="000000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525" marB="0" marR="9525" marL="952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000" u="none" cap="none" strike="noStrike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1,436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525" marB="0" marR="9525" marL="952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000" u="none" cap="none" strike="noStrike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0.17%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525" marB="0" marR="9525" marL="952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000" u="none" cap="none" strike="noStrike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£4.01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525" marB="0" marR="9525" marL="952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000" u="none" cap="none" strike="noStrike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£160.81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525" marB="0" marR="9525" marL="952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62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000" u="none" cap="none" strike="noStrike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£0.03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525" marB="0" marR="9525" marL="9525" anchor="ctr">
                    <a:lnL cap="flat" cmpd="sng" w="162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62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62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62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808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u="none" cap="none" strike="noStrike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Setting Spray Shoppers L6M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 u="none" cap="none" strike="noStrike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£13,156.50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 u="none" cap="none" strike="noStrike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1,663,017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66,738</a:t>
                      </a:r>
                      <a:endParaRPr i="0" sz="1000" u="none" cap="none" strike="noStrike">
                        <a:solidFill>
                          <a:srgbClr val="000000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525" marB="0" marR="9525" marL="952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25</a:t>
                      </a:r>
                      <a:endParaRPr i="0" sz="1000" u="none" cap="none" strike="noStrike">
                        <a:solidFill>
                          <a:srgbClr val="000000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525" marB="0" marR="9525" marL="952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000" u="none" cap="none" strike="noStrike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3,682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525" marB="0" marR="9525" marL="952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000" u="none" cap="none" strike="noStrike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0.22%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525" marB="0" marR="9525" marL="952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000" u="none" cap="none" strike="noStrike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£7.91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525" marB="0" marR="9525" marL="952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000" u="none" cap="none" strike="noStrike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£1,986.99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525" marB="0" marR="9525" marL="952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62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000" u="none" cap="none" strike="noStrike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£0.11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525" marB="0" marR="9525" marL="9525" anchor="ctr">
                    <a:lnL cap="flat" cmpd="sng" w="162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62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62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62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808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u="none" cap="none" strike="noStrike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Video retargeting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 u="none" cap="none" strike="noStrike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£2,545.20</a:t>
                      </a:r>
                      <a:endParaRPr sz="1000" u="none" cap="none" strike="noStrike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 u="none" cap="none" strike="noStrike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408,710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21,771</a:t>
                      </a:r>
                      <a:endParaRPr i="0" sz="1000" u="none" cap="none" strike="noStrike">
                        <a:solidFill>
                          <a:srgbClr val="000000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525" marB="0" marR="9525" marL="952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19</a:t>
                      </a:r>
                      <a:endParaRPr i="0" sz="1000" u="none" cap="none" strike="noStrike">
                        <a:solidFill>
                          <a:srgbClr val="000000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525" marB="0" marR="9525" marL="952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000" u="none" cap="none" strike="noStrike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989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525" marB="0" marR="9525" marL="952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000" u="none" cap="none" strike="noStrike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0.24%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525" marB="0" marR="9525" marL="952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000" u="none" cap="none" strike="noStrike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£6.23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525" marB="0" marR="9525" marL="952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000" u="none" cap="none" strike="noStrike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£269.75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525" marB="0" marR="9525" marL="952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62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000" u="none" cap="none" strike="noStrike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£0.07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525" marB="0" marR="9525" marL="9525" anchor="ctr">
                    <a:lnL cap="flat" cmpd="sng" w="162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62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62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62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808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0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Total</a:t>
                      </a:r>
                      <a:endParaRPr b="1" sz="1000" u="none" cap="none" strike="noStrike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0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£41,831.68</a:t>
                      </a:r>
                      <a:endParaRPr b="1"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0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6,833,434</a:t>
                      </a:r>
                      <a:endParaRPr b="1" sz="1000" u="none" cap="none" strike="noStrike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0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830,834</a:t>
                      </a:r>
                      <a:endParaRPr b="1"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525" marB="0" marR="9525" marL="952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0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8</a:t>
                      </a:r>
                      <a:endParaRPr b="1" i="0" sz="1000" u="none" cap="none" strike="noStrike">
                        <a:solidFill>
                          <a:srgbClr val="000000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525" marB="0" marR="9525" marL="952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0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14,687</a:t>
                      </a:r>
                      <a:endParaRPr b="1" i="0" sz="1000" u="none" cap="none" strike="noStrike">
                        <a:solidFill>
                          <a:srgbClr val="000000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525" marB="0" marR="9525" marL="952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0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0.21%</a:t>
                      </a:r>
                      <a:endParaRPr b="1" i="0" sz="1000" u="none" cap="none" strike="noStrike">
                        <a:solidFill>
                          <a:srgbClr val="000000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525" marB="0" marR="9525" marL="952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0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£6.12</a:t>
                      </a:r>
                      <a:endParaRPr b="1"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525" marB="0" marR="9525" marL="952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0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£16,680.56</a:t>
                      </a:r>
                      <a:endParaRPr b="1" i="0" sz="1000" u="none" cap="none" strike="noStrike">
                        <a:solidFill>
                          <a:srgbClr val="000000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525" marB="0" marR="9525" marL="9525" anchor="ctr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62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0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£0.40</a:t>
                      </a:r>
                      <a:endParaRPr b="1" i="0" sz="1000" u="none" cap="none" strike="noStrike">
                        <a:solidFill>
                          <a:srgbClr val="000000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525" marB="0" marR="9525" marL="9525" anchor="ctr">
                    <a:lnL cap="flat" cmpd="sng" w="162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62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62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62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2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3768c941c3c_0_770"/>
          <p:cNvSpPr txBox="1"/>
          <p:nvPr/>
        </p:nvSpPr>
        <p:spPr>
          <a:xfrm>
            <a:off x="760067" y="2169251"/>
            <a:ext cx="3076500" cy="45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b="1" i="0" lang="en-US" sz="19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IMPRESSIONS</a:t>
            </a:r>
            <a:r>
              <a:rPr b="0" i="0" lang="en-US" sz="19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3,143,859</a:t>
            </a:r>
            <a:endParaRPr sz="190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1" i="0" lang="en-US" sz="1900" u="none" cap="none" strike="noStrike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REACH: 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lang="en-US" sz="19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606,895</a:t>
            </a:r>
            <a:endParaRPr sz="190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t/>
            </a:r>
            <a:endParaRPr b="1" i="0" sz="1900" u="none" cap="none" strike="noStrike">
              <a:solidFill>
                <a:schemeClr val="accent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1" i="0" lang="en-US" sz="1900" u="none" cap="none" strike="noStrike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SPEND: 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19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£18,860.14</a:t>
            </a:r>
            <a:endParaRPr sz="1200"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sz="1200"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1" i="0" lang="en-US" sz="1900" u="none" cap="none" strike="noStrike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FREQ: </a:t>
            </a:r>
            <a:endParaRPr b="1" i="0" sz="1900" u="none" cap="none" strike="noStrike">
              <a:solidFill>
                <a:schemeClr val="accent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lang="en-US" sz="19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5</a:t>
            </a:r>
            <a:endParaRPr b="0" i="0" sz="1900" u="none" cap="none" strike="noStrike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44" name="Google Shape;744;g3768c941c3c_0_770"/>
          <p:cNvSpPr txBox="1"/>
          <p:nvPr/>
        </p:nvSpPr>
        <p:spPr>
          <a:xfrm>
            <a:off x="2701533" y="2168851"/>
            <a:ext cx="3076500" cy="42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1" i="0" lang="en-US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ROAS: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0" i="0" lang="en-US" sz="19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19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0.48</a:t>
            </a:r>
            <a:endParaRPr b="0" i="0" sz="1900" u="none" cap="none" strike="noStrike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b="1" i="0" lang="en-US" sz="1900" u="none" cap="none" strike="noStrike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CPM:</a:t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b="0" i="0" lang="en-US" sz="19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19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6.00</a:t>
            </a:r>
            <a:endParaRPr b="0" i="0" sz="1900" u="none" cap="none" strike="noStrike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b="1" i="0" lang="en-US" sz="1900" u="none" cap="none" strike="noStrike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LINK CLICKS:</a:t>
            </a:r>
            <a:endParaRPr b="1" i="0" sz="1900" u="none" cap="none" strike="noStrike">
              <a:solidFill>
                <a:schemeClr val="accent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lang="en-US" sz="19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7,582</a:t>
            </a:r>
            <a:endParaRPr sz="190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b="1" i="0" lang="en-US" sz="1900" u="none" cap="none" strike="noStrike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CTR:</a:t>
            </a:r>
            <a:r>
              <a:rPr b="0" i="0" lang="en-US" sz="19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b="0" i="0" lang="en-US" sz="19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0.</a:t>
            </a:r>
            <a:r>
              <a:rPr lang="en-US" sz="19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24</a:t>
            </a:r>
            <a:r>
              <a:rPr b="0" i="0" lang="en-US" sz="19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%</a:t>
            </a:r>
            <a:endParaRPr b="0" i="0" sz="1900" u="none" cap="none" strike="noStrike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45" name="Google Shape;745;g3768c941c3c_0_770"/>
          <p:cNvSpPr txBox="1"/>
          <p:nvPr/>
        </p:nvSpPr>
        <p:spPr>
          <a:xfrm>
            <a:off x="394040" y="399742"/>
            <a:ext cx="11097900" cy="9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lang="en-US"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1.1 HUDA 2 EBSS PAID SOCIAL </a:t>
            </a:r>
            <a:r>
              <a:rPr b="0" i="0" lang="en-US" sz="28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  <a:extLst>
                  <a:ext uri="http://customooxmlschemas.google.com/">
                    <go:slidesCustomData xmlns:go="http://customooxmlschemas.google.com/" textRoundtripDataId="1"/>
                  </a:ext>
                </a:extLst>
              </a:rPr>
              <a:t>ad drove the strongest ROAS</a:t>
            </a:r>
            <a:r>
              <a:rPr lang="en-US"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&amp; volume of impressions </a:t>
            </a:r>
            <a:r>
              <a:rPr b="0" i="0" lang="en-US" sz="28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b="0" i="0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46" name="Google Shape;746;g3768c941c3c_0_770"/>
          <p:cNvPicPr preferRelativeResize="0"/>
          <p:nvPr/>
        </p:nvPicPr>
        <p:blipFill rotWithShape="1">
          <a:blip r:embed="rId3">
            <a:alphaModFix/>
          </a:blip>
          <a:srcRect b="8364" l="28656" r="28745" t="8819"/>
          <a:stretch/>
        </p:blipFill>
        <p:spPr>
          <a:xfrm>
            <a:off x="4611667" y="1300765"/>
            <a:ext cx="2597729" cy="5237734"/>
          </a:xfrm>
          <a:prstGeom prst="rect">
            <a:avLst/>
          </a:prstGeom>
          <a:noFill/>
          <a:ln>
            <a:noFill/>
          </a:ln>
        </p:spPr>
      </p:pic>
      <p:pic>
        <p:nvPicPr>
          <p:cNvPr id="747" name="Google Shape;747;g3768c941c3c_0_770"/>
          <p:cNvPicPr preferRelativeResize="0"/>
          <p:nvPr/>
        </p:nvPicPr>
        <p:blipFill rotWithShape="1">
          <a:blip r:embed="rId4">
            <a:alphaModFix/>
          </a:blip>
          <a:srcRect b="3827" l="0" r="0" t="0"/>
          <a:stretch/>
        </p:blipFill>
        <p:spPr>
          <a:xfrm>
            <a:off x="4799560" y="1439017"/>
            <a:ext cx="2286900" cy="4805700"/>
          </a:xfrm>
          <a:prstGeom prst="roundRect">
            <a:avLst>
              <a:gd fmla="val 12510" name="adj"/>
            </a:avLst>
          </a:prstGeom>
          <a:noFill/>
          <a:ln>
            <a:noFill/>
          </a:ln>
        </p:spPr>
      </p:pic>
      <p:sp>
        <p:nvSpPr>
          <p:cNvPr id="748" name="Google Shape;748;g3768c941c3c_0_770"/>
          <p:cNvSpPr txBox="1"/>
          <p:nvPr/>
        </p:nvSpPr>
        <p:spPr>
          <a:xfrm>
            <a:off x="7781400" y="2747234"/>
            <a:ext cx="3368100" cy="23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This creative effectively showcased the product, show</a:t>
            </a:r>
            <a:r>
              <a:rPr lang="en-US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casing a before and after as well as</a:t>
            </a:r>
            <a:r>
              <a:rPr b="0" i="0" lang="en-US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highlighting it being </a:t>
            </a:r>
            <a:r>
              <a:rPr lang="en-US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with brand ambassador</a:t>
            </a:r>
            <a:r>
              <a:rPr b="0" i="0" lang="en-US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the product key</a:t>
            </a:r>
            <a:r>
              <a:rPr lang="en-US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uses and discount offer in the ad copy. </a:t>
            </a:r>
            <a:endParaRPr b="0" i="0" sz="12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33A695"/>
                </a:solidFill>
                <a:latin typeface="Poppins"/>
                <a:ea typeface="Poppins"/>
                <a:cs typeface="Poppins"/>
                <a:sym typeface="Poppins"/>
              </a:rPr>
              <a:t>To further strengthen the messaging, consider incorporating statistics and key USPs that further demonstrate product efficacy, along with promotion call-outs where relevan</a:t>
            </a:r>
            <a:r>
              <a:rPr lang="en-US" sz="1200">
                <a:solidFill>
                  <a:srgbClr val="33A695"/>
                </a:solidFill>
                <a:latin typeface="Poppins"/>
                <a:ea typeface="Poppins"/>
                <a:cs typeface="Poppins"/>
                <a:sym typeface="Poppins"/>
              </a:rPr>
              <a:t>t. </a:t>
            </a:r>
            <a:endParaRPr b="0" i="0" sz="15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​</a:t>
            </a:r>
            <a:r>
              <a:rPr b="0" i="0" lang="en-US" sz="1200" u="none" cap="none" strike="noStrike">
                <a:solidFill>
                  <a:srgbClr val="33A695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b="0" i="0" sz="1200" u="none" cap="none" strike="noStrike">
              <a:solidFill>
                <a:srgbClr val="33A695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33A695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749" name="Google Shape;749;g3768c941c3c_0_77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09425" y="2092474"/>
            <a:ext cx="2267125" cy="387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3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g3768c941c3c_0_780"/>
          <p:cNvSpPr txBox="1"/>
          <p:nvPr/>
        </p:nvSpPr>
        <p:spPr>
          <a:xfrm>
            <a:off x="760067" y="2169251"/>
            <a:ext cx="3076500" cy="46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b="1" i="0" lang="en-US" sz="19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IMPRESSIONS</a:t>
            </a:r>
            <a:r>
              <a:rPr i="0" lang="en-US" sz="19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endParaRPr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9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469,183</a:t>
            </a:r>
            <a:endParaRPr sz="190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t/>
            </a:r>
            <a:endParaRPr i="0" sz="1900" u="none" cap="none" strike="noStrike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1" i="0" lang="en-US" sz="1900" u="none" cap="none" strike="noStrike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REACH: </a:t>
            </a:r>
            <a:endParaRPr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246,649</a:t>
            </a:r>
            <a:endParaRPr sz="190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t/>
            </a:r>
            <a:endParaRPr b="1" i="0" sz="1900" u="none" cap="none" strike="noStrike">
              <a:solidFill>
                <a:schemeClr val="accent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1" i="0" lang="en-US" sz="1900" u="none" cap="none" strike="noStrike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SPEND: </a:t>
            </a:r>
            <a:endParaRPr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19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£2,882.96</a:t>
            </a:r>
            <a:endParaRPr sz="1900"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t/>
            </a:r>
            <a:endParaRPr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1" i="0" lang="en-US" sz="1900" u="none" cap="none" strike="noStrike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FREQ: </a:t>
            </a:r>
            <a:endParaRPr b="1" i="0" sz="1900" u="none" cap="none" strike="noStrike">
              <a:solidFill>
                <a:schemeClr val="accent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lang="en-US" sz="19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2</a:t>
            </a:r>
            <a:endParaRPr i="0" sz="1900" u="none" cap="none" strike="noStrike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t/>
            </a:r>
            <a:endParaRPr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t/>
            </a:r>
            <a:endParaRPr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t/>
            </a:r>
            <a:endParaRPr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t/>
            </a:r>
            <a:endParaRPr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55" name="Google Shape;755;g3768c941c3c_0_780"/>
          <p:cNvSpPr txBox="1"/>
          <p:nvPr/>
        </p:nvSpPr>
        <p:spPr>
          <a:xfrm>
            <a:off x="2824367" y="2169251"/>
            <a:ext cx="3076500" cy="52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b="1" i="0" lang="en-US" sz="1900" u="none" cap="none" strike="noStrike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CPM:</a:t>
            </a:r>
            <a:endParaRPr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£6.14</a:t>
            </a:r>
            <a:endParaRPr i="0" sz="1900" u="none" cap="none" strike="noStrike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t/>
            </a:r>
            <a:endParaRPr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b="1" i="0" lang="en-US" sz="1900" u="none" cap="none" strike="noStrike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LINK CLICKS:</a:t>
            </a:r>
            <a:endParaRPr b="1" i="0" sz="1900" u="none" cap="none" strike="noStrike">
              <a:solidFill>
                <a:schemeClr val="accent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1,081</a:t>
            </a:r>
            <a:endParaRPr sz="190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t/>
            </a:r>
            <a:endParaRPr i="0" sz="1900" u="none" cap="none" strike="noStrike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b="1" i="0" lang="en-US" sz="19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CTR:</a:t>
            </a:r>
            <a:r>
              <a:rPr i="0" lang="en-US" sz="19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i="0" lang="en-US" sz="19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0.</a:t>
            </a:r>
            <a:r>
              <a:rPr lang="en-US" sz="19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23</a:t>
            </a:r>
            <a:r>
              <a:rPr i="0" lang="en-US" sz="19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%</a:t>
            </a:r>
            <a:endParaRPr b="1" i="0" sz="19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t/>
            </a:r>
            <a:endParaRPr i="0" sz="1900" u="none" cap="none" strike="noStrike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b="1" i="0" lang="en-US" sz="19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ROAS: </a:t>
            </a:r>
            <a:endParaRPr sz="1900"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9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£0.25</a:t>
            </a:r>
            <a:endParaRPr sz="190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t/>
            </a:r>
            <a:endParaRPr sz="190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t/>
            </a:r>
            <a:endParaRPr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t/>
            </a:r>
            <a:endParaRPr i="0" sz="1900" u="none" cap="none" strike="noStrike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t/>
            </a:r>
            <a:endParaRPr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t/>
            </a:r>
            <a:endParaRPr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t/>
            </a:r>
            <a:endParaRPr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56" name="Google Shape;756;g3768c941c3c_0_780"/>
          <p:cNvSpPr txBox="1"/>
          <p:nvPr/>
        </p:nvSpPr>
        <p:spPr>
          <a:xfrm>
            <a:off x="547049" y="417975"/>
            <a:ext cx="11097900" cy="13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lang="en-US"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Carousel 1</a:t>
            </a:r>
            <a:r>
              <a:rPr lang="en-US"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struggled to drive both traffic and ROAS, highlighting an opportunity to refine messaging or format in future campaigns</a:t>
            </a:r>
            <a:endParaRPr b="0" i="0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57" name="Google Shape;757;g3768c941c3c_0_780"/>
          <p:cNvPicPr preferRelativeResize="0"/>
          <p:nvPr/>
        </p:nvPicPr>
        <p:blipFill rotWithShape="1">
          <a:blip r:embed="rId3">
            <a:alphaModFix/>
          </a:blip>
          <a:srcRect b="8364" l="28656" r="28745" t="8819"/>
          <a:stretch/>
        </p:blipFill>
        <p:spPr>
          <a:xfrm>
            <a:off x="4713267" y="1503965"/>
            <a:ext cx="2597729" cy="5237734"/>
          </a:xfrm>
          <a:prstGeom prst="rect">
            <a:avLst/>
          </a:prstGeom>
          <a:noFill/>
          <a:ln>
            <a:noFill/>
          </a:ln>
        </p:spPr>
      </p:pic>
      <p:pic>
        <p:nvPicPr>
          <p:cNvPr id="758" name="Google Shape;758;g3768c941c3c_0_780"/>
          <p:cNvPicPr preferRelativeResize="0"/>
          <p:nvPr/>
        </p:nvPicPr>
        <p:blipFill rotWithShape="1">
          <a:blip r:embed="rId4">
            <a:alphaModFix/>
          </a:blip>
          <a:srcRect b="3827" l="0" r="0" t="0"/>
          <a:stretch/>
        </p:blipFill>
        <p:spPr>
          <a:xfrm>
            <a:off x="4901160" y="1642217"/>
            <a:ext cx="2286900" cy="4805700"/>
          </a:xfrm>
          <a:prstGeom prst="roundRect">
            <a:avLst>
              <a:gd fmla="val 12510" name="adj"/>
            </a:avLst>
          </a:prstGeom>
          <a:noFill/>
          <a:ln>
            <a:noFill/>
          </a:ln>
        </p:spPr>
      </p:pic>
      <p:sp>
        <p:nvSpPr>
          <p:cNvPr id="759" name="Google Shape;759;g3768c941c3c_0_780"/>
          <p:cNvSpPr txBox="1"/>
          <p:nvPr/>
        </p:nvSpPr>
        <p:spPr>
          <a:xfrm>
            <a:off x="7936900" y="2855224"/>
            <a:ext cx="3368100" cy="13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This brand-led creative was effective in driving awareness and reach, however did not drive users to click through or convert to Huda Beauty.</a:t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2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Test other ad formats and creative styles to drive excitement about the new launch of the new product.  </a:t>
            </a:r>
            <a:endParaRPr sz="1200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760" name="Google Shape;760;g3768c941c3c_0_78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01152" y="2497700"/>
            <a:ext cx="2286900" cy="37098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764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g3768c941c3c_0_790"/>
          <p:cNvSpPr txBox="1"/>
          <p:nvPr>
            <p:ph idx="1" type="body"/>
          </p:nvPr>
        </p:nvSpPr>
        <p:spPr>
          <a:xfrm>
            <a:off x="188796" y="237647"/>
            <a:ext cx="4860900" cy="29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500"/>
              <a:buNone/>
            </a:pPr>
            <a:r>
              <a:rPr lang="en-US" sz="1200"/>
              <a:t>Total Creative Performance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sz="1200"/>
          </a:p>
        </p:txBody>
      </p:sp>
      <p:graphicFrame>
        <p:nvGraphicFramePr>
          <p:cNvPr id="766" name="Google Shape;766;g3768c941c3c_0_790"/>
          <p:cNvGraphicFramePr/>
          <p:nvPr/>
        </p:nvGraphicFramePr>
        <p:xfrm>
          <a:off x="456125" y="1449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{92E468BB-FD3C-4AB8-9BB6-72716A8B5396}</a:tableStyleId>
              </a:tblPr>
              <a:tblGrid>
                <a:gridCol w="1767275"/>
                <a:gridCol w="1137000"/>
                <a:gridCol w="911875"/>
                <a:gridCol w="884850"/>
                <a:gridCol w="1163975"/>
                <a:gridCol w="902875"/>
                <a:gridCol w="1127975"/>
                <a:gridCol w="1127975"/>
                <a:gridCol w="1127975"/>
                <a:gridCol w="1127975"/>
              </a:tblGrid>
              <a:tr h="5048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Ad</a:t>
                      </a:r>
                      <a:endParaRPr b="1" sz="110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Impressions</a:t>
                      </a:r>
                      <a:endParaRPr b="1" sz="110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Reach</a:t>
                      </a:r>
                      <a:endParaRPr b="1" sz="110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Frequency</a:t>
                      </a:r>
                      <a:endParaRPr b="1" sz="110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Net Media Spend</a:t>
                      </a:r>
                      <a:endParaRPr b="1" sz="110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CPM</a:t>
                      </a:r>
                      <a:endParaRPr b="1" sz="110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Clicks</a:t>
                      </a:r>
                      <a:endParaRPr b="1" sz="110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CTR</a:t>
                      </a:r>
                      <a:endParaRPr b="1" sz="110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Brand Revenue</a:t>
                      </a:r>
                      <a:endParaRPr b="1" sz="110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Brand ROAS</a:t>
                      </a:r>
                      <a:endParaRPr b="1" sz="110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  <a:tr h="8382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1.1 HUDA 1 EBSS PAID SOCIAL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1,730,803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514,886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3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£10,160.68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£5.87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2,640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0.15%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£3,594.97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£0.35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382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1.1 HUDA 2 EBSS PAID SOCIAL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3,143,859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606,895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5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£18,860.14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£6.00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7,582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0.24%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£9,116.42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£0.48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29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Carousel 1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469,183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246,649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2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£2,882.96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£6.14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1,081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0.23%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£709.62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£0.25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29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Carousel 2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370,712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218,573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2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£2,350.99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£6.34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785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0.21%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£810.93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£0.34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29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Carousel 3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623,554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302,730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2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£4,405.12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£7.06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1,478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0.24%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£1,371.46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£0.31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29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Carousel 4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495,323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244,395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2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£3,171.79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£6.40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1,121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0.23%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£1,077.16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£0.34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Total</a:t>
                      </a:r>
                      <a:endParaRPr b="1"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6,833,434</a:t>
                      </a:r>
                      <a:endParaRPr b="1"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830,837</a:t>
                      </a:r>
                      <a:endParaRPr b="1"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8</a:t>
                      </a:r>
                      <a:endParaRPr b="1"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£41,831.68</a:t>
                      </a:r>
                      <a:endParaRPr b="1"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£6.12</a:t>
                      </a:r>
                      <a:endParaRPr b="1"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14,687</a:t>
                      </a:r>
                      <a:endParaRPr b="1"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0.21%</a:t>
                      </a:r>
                      <a:endParaRPr b="1"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£16,680.56</a:t>
                      </a:r>
                      <a:endParaRPr b="1"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£0.40</a:t>
                      </a:r>
                      <a:endParaRPr b="1"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0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g339d57e8f9a_0_265"/>
          <p:cNvSpPr txBox="1"/>
          <p:nvPr>
            <p:ph type="title"/>
          </p:nvPr>
        </p:nvSpPr>
        <p:spPr>
          <a:xfrm>
            <a:off x="2932500" y="3736925"/>
            <a:ext cx="8338800" cy="18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/>
              <a:t>Post-campaign Report: </a:t>
            </a:r>
            <a:endParaRPr sz="38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/>
              <a:t>TikTok</a:t>
            </a:r>
            <a:endParaRPr sz="3800"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772" name="Google Shape;772;g339d57e8f9a_0_265"/>
          <p:cNvSpPr txBox="1"/>
          <p:nvPr/>
        </p:nvSpPr>
        <p:spPr>
          <a:xfrm>
            <a:off x="766762" y="620713"/>
            <a:ext cx="78003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The following analysis is based on </a:t>
            </a:r>
            <a:r>
              <a:rPr b="1" i="0" lang="en-US" sz="24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exposed </a:t>
            </a:r>
            <a:r>
              <a:rPr b="0" i="0" lang="en-US" sz="1800" u="none" cap="none" strike="noStrike">
                <a:solidFill>
                  <a:schemeClr val="l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audience.</a:t>
            </a:r>
            <a:br>
              <a:rPr b="0" i="0" lang="en-US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6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g3768c941c3c_0_1464"/>
          <p:cNvSpPr/>
          <p:nvPr/>
        </p:nvSpPr>
        <p:spPr>
          <a:xfrm>
            <a:off x="0" y="0"/>
            <a:ext cx="12192000" cy="4436100"/>
          </a:xfrm>
          <a:prstGeom prst="rect">
            <a:avLst/>
          </a:prstGeom>
          <a:solidFill>
            <a:srgbClr val="12121A"/>
          </a:solidFill>
          <a:ln cap="flat" cmpd="sng" w="33875">
            <a:solidFill>
              <a:srgbClr val="17164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descr="US private equity closes in on Boots: Bosses set midnight deadline for  first bids | This is Money" id="778" name="Google Shape;778;g3768c941c3c_0_1464"/>
          <p:cNvPicPr preferRelativeResize="0"/>
          <p:nvPr/>
        </p:nvPicPr>
        <p:blipFill rotWithShape="1">
          <a:blip r:embed="rId3">
            <a:alphaModFix amt="35000"/>
          </a:blip>
          <a:srcRect b="39423" l="0" r="0" t="0"/>
          <a:stretch/>
        </p:blipFill>
        <p:spPr>
          <a:xfrm>
            <a:off x="0" y="0"/>
            <a:ext cx="12192001" cy="4436198"/>
          </a:xfrm>
          <a:prstGeom prst="rect">
            <a:avLst/>
          </a:prstGeom>
          <a:noFill/>
          <a:ln>
            <a:noFill/>
          </a:ln>
        </p:spPr>
      </p:pic>
      <p:sp>
        <p:nvSpPr>
          <p:cNvPr id="779" name="Google Shape;779;g3768c941c3c_0_1464"/>
          <p:cNvSpPr/>
          <p:nvPr/>
        </p:nvSpPr>
        <p:spPr>
          <a:xfrm>
            <a:off x="480783" y="3926259"/>
            <a:ext cx="1076700" cy="1027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0" name="Google Shape;780;g3768c941c3c_0_1464"/>
          <p:cNvSpPr/>
          <p:nvPr/>
        </p:nvSpPr>
        <p:spPr>
          <a:xfrm>
            <a:off x="2181324" y="3933807"/>
            <a:ext cx="1076700" cy="1027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1" name="Google Shape;781;g3768c941c3c_0_1464"/>
          <p:cNvSpPr/>
          <p:nvPr/>
        </p:nvSpPr>
        <p:spPr>
          <a:xfrm>
            <a:off x="3936236" y="3933805"/>
            <a:ext cx="1076700" cy="1027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2" name="Google Shape;782;g3768c941c3c_0_1464"/>
          <p:cNvSpPr/>
          <p:nvPr/>
        </p:nvSpPr>
        <p:spPr>
          <a:xfrm>
            <a:off x="5684411" y="3849344"/>
            <a:ext cx="1076700" cy="1027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3" name="Google Shape;783;g3768c941c3c_0_1464"/>
          <p:cNvSpPr/>
          <p:nvPr/>
        </p:nvSpPr>
        <p:spPr>
          <a:xfrm>
            <a:off x="7342187" y="3859707"/>
            <a:ext cx="1076700" cy="1027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4" name="Google Shape;784;g3768c941c3c_0_1464"/>
          <p:cNvSpPr/>
          <p:nvPr/>
        </p:nvSpPr>
        <p:spPr>
          <a:xfrm>
            <a:off x="8965436" y="3834948"/>
            <a:ext cx="1076700" cy="1027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5" name="Google Shape;785;g3768c941c3c_0_1464"/>
          <p:cNvSpPr/>
          <p:nvPr/>
        </p:nvSpPr>
        <p:spPr>
          <a:xfrm>
            <a:off x="10588665" y="3878713"/>
            <a:ext cx="1076700" cy="1027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6" name="Google Shape;786;g3768c941c3c_0_1464"/>
          <p:cNvSpPr txBox="1"/>
          <p:nvPr>
            <p:ph type="title"/>
          </p:nvPr>
        </p:nvSpPr>
        <p:spPr>
          <a:xfrm>
            <a:off x="766777" y="614500"/>
            <a:ext cx="9886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Campaign Summary</a:t>
            </a:r>
            <a:endParaRPr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87" name="Google Shape;787;g3768c941c3c_0_1464"/>
          <p:cNvSpPr txBox="1"/>
          <p:nvPr>
            <p:ph idx="12" type="sldNum"/>
          </p:nvPr>
        </p:nvSpPr>
        <p:spPr>
          <a:xfrm rot="-5400000">
            <a:off x="8760066" y="234085"/>
            <a:ext cx="3399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88" name="Google Shape;788;g3768c941c3c_0_1464"/>
          <p:cNvSpPr txBox="1"/>
          <p:nvPr>
            <p:ph idx="2" type="body"/>
          </p:nvPr>
        </p:nvSpPr>
        <p:spPr>
          <a:xfrm>
            <a:off x="766775" y="1321125"/>
            <a:ext cx="10764900" cy="2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900"/>
              <a:buNone/>
            </a:pPr>
            <a:r>
              <a:rPr lang="en-US" sz="15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Delivery Performance</a:t>
            </a:r>
            <a:endParaRPr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89" name="Google Shape;789;g3768c941c3c_0_1464"/>
          <p:cNvSpPr txBox="1"/>
          <p:nvPr/>
        </p:nvSpPr>
        <p:spPr>
          <a:xfrm>
            <a:off x="298937" y="3158656"/>
            <a:ext cx="1398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b="1" i="0" lang="en-US" sz="15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GROSS</a:t>
            </a:r>
            <a:endParaRPr b="1" i="0" sz="15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b="1" i="0" lang="en-US" sz="15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SPEND</a:t>
            </a:r>
            <a:endParaRPr b="1" i="0" sz="15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90" name="Google Shape;790;g3768c941c3c_0_1464"/>
          <p:cNvSpPr txBox="1"/>
          <p:nvPr/>
        </p:nvSpPr>
        <p:spPr>
          <a:xfrm>
            <a:off x="1931400" y="3158656"/>
            <a:ext cx="1565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b="1" i="0" lang="en-US" sz="15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IMPRESSIONS</a:t>
            </a:r>
            <a:endParaRPr b="1" i="0" sz="15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91" name="Google Shape;791;g3768c941c3c_0_1464"/>
          <p:cNvSpPr txBox="1"/>
          <p:nvPr/>
        </p:nvSpPr>
        <p:spPr>
          <a:xfrm>
            <a:off x="3746713" y="3158656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b="1" i="0" lang="en-US" sz="15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REACH</a:t>
            </a:r>
            <a:endParaRPr b="1" i="0" sz="15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92" name="Google Shape;792;g3768c941c3c_0_1464"/>
          <p:cNvSpPr txBox="1"/>
          <p:nvPr/>
        </p:nvSpPr>
        <p:spPr>
          <a:xfrm>
            <a:off x="5423113" y="3158656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b="1" i="0" lang="en-US" sz="15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FREQUENCY</a:t>
            </a:r>
            <a:endParaRPr b="1" i="0" sz="15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93" name="Google Shape;793;g3768c941c3c_0_1464"/>
          <p:cNvSpPr txBox="1"/>
          <p:nvPr/>
        </p:nvSpPr>
        <p:spPr>
          <a:xfrm>
            <a:off x="7099513" y="3158656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b="1" i="0" lang="en-US" sz="15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CLICKS</a:t>
            </a:r>
            <a:endParaRPr b="1" i="0" sz="15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94" name="Google Shape;794;g3768c941c3c_0_1464"/>
          <p:cNvSpPr txBox="1"/>
          <p:nvPr/>
        </p:nvSpPr>
        <p:spPr>
          <a:xfrm>
            <a:off x="8775913" y="3158656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b="1" i="0" lang="en-US" sz="15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CTR</a:t>
            </a:r>
            <a:endParaRPr b="1" i="0" sz="15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95" name="Google Shape;795;g3768c941c3c_0_1464"/>
          <p:cNvSpPr txBox="1"/>
          <p:nvPr/>
        </p:nvSpPr>
        <p:spPr>
          <a:xfrm>
            <a:off x="10299913" y="3158656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b="1" i="0" lang="en-US" sz="15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CPM</a:t>
            </a:r>
            <a:endParaRPr b="1" i="0" sz="15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96" name="Google Shape;796;g3768c941c3c_0_1464"/>
          <p:cNvSpPr txBox="1"/>
          <p:nvPr/>
        </p:nvSpPr>
        <p:spPr>
          <a:xfrm>
            <a:off x="70353" y="5368451"/>
            <a:ext cx="18825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None/>
            </a:pPr>
            <a:r>
              <a:rPr b="0" i="0" lang="en-US" sz="23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2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2</a:t>
            </a:r>
            <a:r>
              <a:rPr b="0" i="0" lang="en-US" sz="23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0,000</a:t>
            </a:r>
            <a:endParaRPr b="0" i="0" sz="23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97" name="Google Shape;797;g3768c941c3c_0_1464"/>
          <p:cNvSpPr txBox="1"/>
          <p:nvPr/>
        </p:nvSpPr>
        <p:spPr>
          <a:xfrm>
            <a:off x="1893551" y="5368451"/>
            <a:ext cx="16704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None/>
            </a:pPr>
            <a:r>
              <a:rPr lang="en-US" sz="2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5,460,965</a:t>
            </a:r>
            <a:endParaRPr sz="23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98" name="Google Shape;798;g3768c941c3c_0_1464"/>
          <p:cNvSpPr txBox="1"/>
          <p:nvPr/>
        </p:nvSpPr>
        <p:spPr>
          <a:xfrm>
            <a:off x="3746713" y="5368456"/>
            <a:ext cx="14556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None/>
            </a:pPr>
            <a:r>
              <a:rPr lang="en-US" sz="2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1,202,752</a:t>
            </a:r>
            <a:endParaRPr b="0" i="0" sz="23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99" name="Google Shape;799;g3768c941c3c_0_1464"/>
          <p:cNvSpPr txBox="1"/>
          <p:nvPr/>
        </p:nvSpPr>
        <p:spPr>
          <a:xfrm>
            <a:off x="5464012" y="5151756"/>
            <a:ext cx="14556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None/>
            </a:pPr>
            <a:r>
              <a:rPr lang="en-US" sz="2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5 total</a:t>
            </a:r>
            <a:endParaRPr sz="23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None/>
            </a:pPr>
            <a:r>
              <a:rPr lang="en-US" sz="2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1 p/w </a:t>
            </a:r>
            <a:endParaRPr b="0" i="0" sz="23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00" name="Google Shape;800;g3768c941c3c_0_1464"/>
          <p:cNvSpPr txBox="1"/>
          <p:nvPr/>
        </p:nvSpPr>
        <p:spPr>
          <a:xfrm>
            <a:off x="8775913" y="5368456"/>
            <a:ext cx="14556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None/>
            </a:pPr>
            <a:r>
              <a:rPr b="0" i="0" lang="en-US" sz="23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0.</a:t>
            </a:r>
            <a:r>
              <a:rPr lang="en-US" sz="2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27</a:t>
            </a:r>
            <a:r>
              <a:rPr b="0" i="0" lang="en-US" sz="23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%</a:t>
            </a:r>
            <a:endParaRPr b="0" i="0" sz="23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01" name="Google Shape;801;g3768c941c3c_0_1464"/>
          <p:cNvSpPr txBox="1"/>
          <p:nvPr/>
        </p:nvSpPr>
        <p:spPr>
          <a:xfrm>
            <a:off x="10299913" y="5368456"/>
            <a:ext cx="1455600" cy="11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0" i="0" lang="en-US" sz="23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2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2.56</a:t>
            </a:r>
            <a:endParaRPr b="0" i="0" sz="23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None/>
            </a:pPr>
            <a:r>
              <a:t/>
            </a:r>
            <a:endParaRPr b="0" i="0" sz="23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802" name="Google Shape;802;g3768c941c3c_0_146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39215" y="4003743"/>
            <a:ext cx="687699" cy="777139"/>
          </a:xfrm>
          <a:prstGeom prst="rect">
            <a:avLst/>
          </a:prstGeom>
          <a:noFill/>
          <a:ln>
            <a:noFill/>
          </a:ln>
        </p:spPr>
      </p:pic>
      <p:pic>
        <p:nvPicPr>
          <p:cNvPr id="803" name="Google Shape;803;g3768c941c3c_0_146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925520" y="3980739"/>
            <a:ext cx="597308" cy="785127"/>
          </a:xfrm>
          <a:prstGeom prst="rect">
            <a:avLst/>
          </a:prstGeom>
          <a:noFill/>
          <a:ln>
            <a:noFill/>
          </a:ln>
        </p:spPr>
      </p:pic>
      <p:pic>
        <p:nvPicPr>
          <p:cNvPr id="804" name="Google Shape;804;g3768c941c3c_0_146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621476" y="3953419"/>
            <a:ext cx="558239" cy="788783"/>
          </a:xfrm>
          <a:prstGeom prst="rect">
            <a:avLst/>
          </a:prstGeom>
          <a:noFill/>
          <a:ln>
            <a:noFill/>
          </a:ln>
        </p:spPr>
      </p:pic>
      <p:pic>
        <p:nvPicPr>
          <p:cNvPr id="805" name="Google Shape;805;g3768c941c3c_0_146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0827983" y="4070283"/>
            <a:ext cx="668519" cy="644039"/>
          </a:xfrm>
          <a:prstGeom prst="rect">
            <a:avLst/>
          </a:prstGeom>
          <a:noFill/>
          <a:ln>
            <a:noFill/>
          </a:ln>
        </p:spPr>
      </p:pic>
      <p:pic>
        <p:nvPicPr>
          <p:cNvPr id="806" name="Google Shape;806;g3768c941c3c_0_146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9097331" y="3966449"/>
            <a:ext cx="790640" cy="747013"/>
          </a:xfrm>
          <a:prstGeom prst="rect">
            <a:avLst/>
          </a:prstGeom>
          <a:noFill/>
          <a:ln>
            <a:noFill/>
          </a:ln>
        </p:spPr>
      </p:pic>
      <p:pic>
        <p:nvPicPr>
          <p:cNvPr id="807" name="Google Shape;807;g3768c941c3c_0_146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2371959" y="4128471"/>
            <a:ext cx="713582" cy="615456"/>
          </a:xfrm>
          <a:prstGeom prst="rect">
            <a:avLst/>
          </a:prstGeom>
          <a:noFill/>
          <a:ln>
            <a:noFill/>
          </a:ln>
        </p:spPr>
      </p:pic>
      <p:pic>
        <p:nvPicPr>
          <p:cNvPr id="808" name="Google Shape;808;g3768c941c3c_0_146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625471" y="4047629"/>
            <a:ext cx="787945" cy="777139"/>
          </a:xfrm>
          <a:prstGeom prst="rect">
            <a:avLst/>
          </a:prstGeom>
          <a:noFill/>
          <a:ln>
            <a:noFill/>
          </a:ln>
        </p:spPr>
      </p:pic>
      <p:sp>
        <p:nvSpPr>
          <p:cNvPr id="809" name="Google Shape;809;g3768c941c3c_0_1464"/>
          <p:cNvSpPr txBox="1"/>
          <p:nvPr/>
        </p:nvSpPr>
        <p:spPr>
          <a:xfrm>
            <a:off x="298913" y="5891656"/>
            <a:ext cx="1398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300"/>
              <a:buFont typeface="Arial"/>
              <a:buNone/>
            </a:pPr>
            <a:r>
              <a:rPr b="0" i="0" lang="en-US" sz="12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Estimated:</a:t>
            </a:r>
            <a:endParaRPr b="0" i="0" sz="1200" u="none" cap="none" strike="noStrike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300"/>
              <a:buFont typeface="Arial"/>
              <a:buNone/>
            </a:pPr>
            <a:r>
              <a:rPr b="0" i="0" lang="en-US" sz="12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12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2</a:t>
            </a:r>
            <a:r>
              <a:rPr b="0" i="0" lang="en-US" sz="12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0,000</a:t>
            </a:r>
            <a:endParaRPr b="0" i="0" sz="1200" u="none" cap="none" strike="noStrike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3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0" name="Google Shape;810;g3768c941c3c_0_1464"/>
          <p:cNvSpPr txBox="1"/>
          <p:nvPr/>
        </p:nvSpPr>
        <p:spPr>
          <a:xfrm>
            <a:off x="2041413" y="5907107"/>
            <a:ext cx="1398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300"/>
              <a:buFont typeface="Arial"/>
              <a:buNone/>
            </a:pPr>
            <a:r>
              <a:rPr b="0" i="0" lang="en-US" sz="12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Estimated: </a:t>
            </a:r>
            <a:endParaRPr b="0" i="0" sz="15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300"/>
              <a:buFont typeface="Arial"/>
              <a:buNone/>
            </a:pPr>
            <a:r>
              <a:rPr lang="en-US" sz="12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2,341,137</a:t>
            </a:r>
            <a:endParaRPr b="0" i="0" sz="1200" u="none" cap="none" strike="noStrike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3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1" name="Google Shape;811;g3768c941c3c_0_1464"/>
          <p:cNvSpPr txBox="1"/>
          <p:nvPr/>
        </p:nvSpPr>
        <p:spPr>
          <a:xfrm>
            <a:off x="3783913" y="5891656"/>
            <a:ext cx="13983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300"/>
              <a:buFont typeface="Arial"/>
              <a:buNone/>
            </a:pPr>
            <a:r>
              <a:rPr b="0" i="0" lang="en-US" sz="12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Estimated: </a:t>
            </a:r>
            <a:r>
              <a:rPr lang="en-US" sz="12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160,477</a:t>
            </a:r>
            <a:endParaRPr b="0" i="0" sz="300" u="none" cap="none" strike="noStrike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3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3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2" name="Google Shape;812;g3768c941c3c_0_1464"/>
          <p:cNvSpPr txBox="1"/>
          <p:nvPr/>
        </p:nvSpPr>
        <p:spPr>
          <a:xfrm>
            <a:off x="8804563" y="5891656"/>
            <a:ext cx="1398300" cy="7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None/>
            </a:pPr>
            <a:r>
              <a:rPr b="0" i="0" lang="en-US" sz="12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Estimated:</a:t>
            </a:r>
            <a:endParaRPr b="0" i="0" sz="1200" u="none" cap="none" strike="noStrike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None/>
            </a:pPr>
            <a:r>
              <a:rPr b="0" i="0" lang="en-US" sz="12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0.10%</a:t>
            </a:r>
            <a:endParaRPr b="0" i="0" sz="1200" u="none" cap="none" strike="noStrike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3" name="Google Shape;813;g3768c941c3c_0_1464"/>
          <p:cNvSpPr txBox="1"/>
          <p:nvPr/>
        </p:nvSpPr>
        <p:spPr>
          <a:xfrm>
            <a:off x="10328563" y="5891656"/>
            <a:ext cx="1398300" cy="7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None/>
            </a:pPr>
            <a:r>
              <a:rPr b="0" i="0" lang="en-US" sz="12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Estimated: </a:t>
            </a:r>
            <a:endParaRPr b="0" i="0" sz="1200" u="none" cap="none" strike="noStrike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None/>
            </a:pPr>
            <a:r>
              <a:rPr b="0" i="0" lang="en-US" sz="12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12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5.11</a:t>
            </a:r>
            <a:endParaRPr b="0" i="0" sz="1200" u="none" cap="none" strike="noStrike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4" name="Google Shape;814;g3768c941c3c_0_1464"/>
          <p:cNvSpPr txBox="1"/>
          <p:nvPr/>
        </p:nvSpPr>
        <p:spPr>
          <a:xfrm>
            <a:off x="7181301" y="5907107"/>
            <a:ext cx="1398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None/>
            </a:pPr>
            <a:r>
              <a:rPr b="0" i="0" lang="en-US" sz="12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Estimated: </a:t>
            </a:r>
            <a:endParaRPr b="0" i="0" sz="1200" u="none" cap="none" strike="noStrike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None/>
            </a:pPr>
            <a:r>
              <a:rPr b="0" i="0" lang="en-US" sz="12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2,</a:t>
            </a:r>
            <a:r>
              <a:rPr lang="en-US" sz="12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341</a:t>
            </a:r>
            <a:endParaRPr b="0" i="0" sz="1200" u="none" cap="none" strike="noStrike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5" name="Google Shape;815;g3768c941c3c_0_1464"/>
          <p:cNvSpPr txBox="1"/>
          <p:nvPr/>
        </p:nvSpPr>
        <p:spPr>
          <a:xfrm>
            <a:off x="5558013" y="5891656"/>
            <a:ext cx="1398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None/>
            </a:pPr>
            <a:r>
              <a:rPr b="0" i="0" lang="en-US" sz="12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Estimated:</a:t>
            </a:r>
            <a:endParaRPr b="0" i="0" sz="1200" u="none" cap="none" strike="noStrike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None/>
            </a:pPr>
            <a:r>
              <a:rPr lang="en-US" sz="12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10 total</a:t>
            </a:r>
            <a:endParaRPr sz="120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None/>
            </a:pPr>
            <a:r>
              <a:rPr lang="en-US" sz="12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2 p/w</a:t>
            </a:r>
            <a:endParaRPr b="0" i="0" sz="1300" u="none" cap="none" strike="noStrike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6" name="Google Shape;816;g3768c941c3c_0_1464"/>
          <p:cNvSpPr txBox="1"/>
          <p:nvPr/>
        </p:nvSpPr>
        <p:spPr>
          <a:xfrm>
            <a:off x="7099513" y="5368456"/>
            <a:ext cx="14556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None/>
            </a:pPr>
            <a:r>
              <a:rPr lang="en-US" sz="2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14,638</a:t>
            </a:r>
            <a:endParaRPr sz="23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None/>
            </a:pPr>
            <a:r>
              <a:t/>
            </a:r>
            <a:endParaRPr sz="23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2"/>
          <p:cNvSpPr txBox="1"/>
          <p:nvPr>
            <p:ph type="title"/>
          </p:nvPr>
        </p:nvSpPr>
        <p:spPr>
          <a:xfrm>
            <a:off x="269200" y="1762733"/>
            <a:ext cx="12303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</a:pPr>
            <a:r>
              <a:rPr lang="en-US"/>
              <a:t>01</a:t>
            </a:r>
            <a:endParaRPr/>
          </a:p>
        </p:txBody>
      </p:sp>
      <p:sp>
        <p:nvSpPr>
          <p:cNvPr id="492" name="Google Shape;492;p2"/>
          <p:cNvSpPr txBox="1"/>
          <p:nvPr>
            <p:ph idx="3" type="title"/>
          </p:nvPr>
        </p:nvSpPr>
        <p:spPr>
          <a:xfrm>
            <a:off x="1783832" y="1915133"/>
            <a:ext cx="47502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US" sz="2700"/>
              <a:t>Campaign brief summary</a:t>
            </a:r>
            <a:endParaRPr sz="2700"/>
          </a:p>
        </p:txBody>
      </p:sp>
      <p:sp>
        <p:nvSpPr>
          <p:cNvPr id="493" name="Google Shape;493;p2"/>
          <p:cNvSpPr txBox="1"/>
          <p:nvPr>
            <p:ph idx="4" type="title"/>
          </p:nvPr>
        </p:nvSpPr>
        <p:spPr>
          <a:xfrm>
            <a:off x="269200" y="2853967"/>
            <a:ext cx="12303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</a:pPr>
            <a:r>
              <a:rPr lang="en-US"/>
              <a:t>02</a:t>
            </a:r>
            <a:endParaRPr/>
          </a:p>
        </p:txBody>
      </p:sp>
      <p:sp>
        <p:nvSpPr>
          <p:cNvPr id="494" name="Google Shape;494;p2"/>
          <p:cNvSpPr txBox="1"/>
          <p:nvPr>
            <p:ph idx="6" type="title"/>
          </p:nvPr>
        </p:nvSpPr>
        <p:spPr>
          <a:xfrm>
            <a:off x="269200" y="4402400"/>
            <a:ext cx="12303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</a:pPr>
            <a:r>
              <a:rPr lang="en-US"/>
              <a:t>03</a:t>
            </a:r>
            <a:endParaRPr/>
          </a:p>
        </p:txBody>
      </p:sp>
      <p:sp>
        <p:nvSpPr>
          <p:cNvPr id="495" name="Google Shape;495;p2"/>
          <p:cNvSpPr txBox="1"/>
          <p:nvPr>
            <p:ph idx="7" type="title"/>
          </p:nvPr>
        </p:nvSpPr>
        <p:spPr>
          <a:xfrm>
            <a:off x="1783825" y="4538500"/>
            <a:ext cx="64398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US" sz="2700"/>
              <a:t>Learnings &amp; Recommendations</a:t>
            </a:r>
            <a:endParaRPr sz="27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t/>
            </a:r>
            <a:endParaRPr sz="2700"/>
          </a:p>
        </p:txBody>
      </p:sp>
      <p:pic>
        <p:nvPicPr>
          <p:cNvPr id="496" name="Google Shape;496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91275" y="1519288"/>
            <a:ext cx="3358800" cy="38193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497" name="Google Shape;497;p2"/>
          <p:cNvSpPr txBox="1"/>
          <p:nvPr>
            <p:ph idx="5" type="title"/>
          </p:nvPr>
        </p:nvSpPr>
        <p:spPr>
          <a:xfrm>
            <a:off x="1783832" y="2913867"/>
            <a:ext cx="4750200" cy="19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US" sz="2700"/>
              <a:t>Post campaign report</a:t>
            </a:r>
            <a:endParaRPr sz="2700"/>
          </a:p>
          <a:p>
            <a:pPr indent="-3492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US" sz="1900"/>
              <a:t>Overall campaign performance</a:t>
            </a:r>
            <a:endParaRPr sz="1900"/>
          </a:p>
          <a:p>
            <a:pPr indent="-3492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US" sz="1900"/>
              <a:t>Meta campaign performance</a:t>
            </a:r>
            <a:endParaRPr sz="1900"/>
          </a:p>
          <a:p>
            <a:pPr indent="-3492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US" sz="1900"/>
              <a:t>TikTok campaign performance</a:t>
            </a:r>
            <a:endParaRPr sz="19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t/>
            </a:r>
            <a:endParaRPr sz="27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0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21" name="Google Shape;821;g3768c941c3c_0_1507"/>
          <p:cNvGraphicFramePr/>
          <p:nvPr/>
        </p:nvGraphicFramePr>
        <p:xfrm>
          <a:off x="354467" y="1774029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{B04ABA09-1E4C-4289-B629-DB7E858B13F6}</a:tableStyleId>
              </a:tblPr>
              <a:tblGrid>
                <a:gridCol w="2208225"/>
                <a:gridCol w="1275225"/>
                <a:gridCol w="831450"/>
                <a:gridCol w="826425"/>
                <a:gridCol w="1193725"/>
                <a:gridCol w="1026675"/>
                <a:gridCol w="946075"/>
                <a:gridCol w="946075"/>
                <a:gridCol w="1049925"/>
                <a:gridCol w="931350"/>
              </a:tblGrid>
              <a:tr h="6118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 u="none" cap="none" strike="noStrike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b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1100" u="none" cap="none" strike="noStrike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Impressions</a:t>
                      </a:r>
                      <a:endParaRPr b="1" sz="1100" u="none" cap="none" strike="noStrike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58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1100" u="none" cap="none" strike="noStrike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Reach</a:t>
                      </a:r>
                      <a:endParaRPr b="1" sz="1100" u="none" cap="none" strike="noStrike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58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1100" u="none" cap="none" strike="noStrike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CPM</a:t>
                      </a:r>
                      <a:endParaRPr b="1" sz="1100" u="none" cap="none" strike="noStrike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1100" u="none" cap="none" strike="noStrike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Net Media Spend</a:t>
                      </a:r>
                      <a:endParaRPr b="1" sz="1100" u="none" cap="none" strike="noStrike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1100" u="none" cap="none" strike="noStrike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Frequency</a:t>
                      </a:r>
                      <a:endParaRPr b="1" sz="1100" u="none" cap="none" strike="noStrike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Link Clicks</a:t>
                      </a:r>
                      <a:endParaRPr b="1" sz="1100" u="none" cap="none" strike="noStrike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1100" u="none" cap="none" strike="noStrike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CTR</a:t>
                      </a:r>
                      <a:endParaRPr b="1" sz="1100" u="none" cap="none" strike="noStrike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110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6-second video views</a:t>
                      </a:r>
                      <a:endParaRPr b="1" sz="1100" u="none" cap="none" strike="noStrike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110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VTR</a:t>
                      </a:r>
                      <a:endParaRPr b="1" sz="1100" u="none" cap="none" strike="noStrike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</a:tr>
              <a:tr h="4633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-US" sz="1100" u="none" cap="none" strike="noStrike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Total</a:t>
                      </a:r>
                      <a:endParaRPr b="1" sz="1100" u="none" cap="none" strike="noStrike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28575" marL="28575" anchor="ctr">
                    <a:lnL cap="flat" cmpd="sng" w="12700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58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5,460,965</a:t>
                      </a:r>
                      <a:endParaRPr b="1"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121900" marB="121900" marR="38100" marL="38100" anchor="ctr">
                    <a:lnL cap="flat" cmpd="sng" w="158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58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58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1,202,752</a:t>
                      </a:r>
                      <a:endParaRPr b="1"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121900" marB="121900" marR="38100" marL="38100" anchor="ctr">
                    <a:lnL cap="flat" cmpd="sng" w="158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58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58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£2.56</a:t>
                      </a:r>
                      <a:endParaRPr b="1" sz="1100" u="none" cap="none" strike="noStrike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121900" marB="121900" marR="38100" marL="38100" anchor="ctr">
                    <a:lnL cap="flat" cmpd="sng" w="158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£14,000</a:t>
                      </a:r>
                      <a:endParaRPr b="1" sz="1100" u="none" cap="none" strike="noStrike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121900" marB="121900" marR="38100" marL="38100" anchor="ctr">
                    <a:lnL cap="flat" cmpd="sng" w="12700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5</a:t>
                      </a:r>
                      <a:endParaRPr b="1" sz="1100" u="none" cap="none" strike="noStrike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121900" marB="121900" marR="38100" marL="38100" anchor="ctr">
                    <a:lnL cap="flat" cmpd="sng" w="12700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14,638</a:t>
                      </a:r>
                      <a:endParaRPr b="1" sz="1100" u="none" cap="none" strike="noStrike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-US" sz="1100" u="none" cap="none" strike="noStrike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</a:t>
                      </a:r>
                      <a:r>
                        <a:rPr b="1"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27</a:t>
                      </a:r>
                      <a:r>
                        <a:rPr b="1" lang="en-US" sz="1100" u="none" cap="none" strike="noStrike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%</a:t>
                      </a:r>
                      <a:endParaRPr b="1" sz="1100" u="none" cap="none" strike="noStrike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121900" marB="121900" marR="38100" marL="38100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396,622</a:t>
                      </a:r>
                      <a:endParaRPr b="1"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121900" marB="121900" marR="38100" marL="38100" anchor="ctr">
                    <a:lnL cap="flat" cmpd="sng" w="12700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0.99</a:t>
                      </a:r>
                      <a:r>
                        <a:rPr b="1"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%</a:t>
                      </a:r>
                      <a:endParaRPr b="1" sz="1100" u="none" cap="none" strike="noStrike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121900" marB="121900" marR="38100" marL="38100" anchor="ctr">
                    <a:lnL cap="flat" cmpd="sng" w="12700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603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Current Huda Beauty Shoppers L12M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867,734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341,587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£2.24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£1,943.73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3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2,355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0.27%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58,752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1.00%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03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Huda Beauty Setting Spray Competitor Shoppers L3M-L24M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57,798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39,447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£3.48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£201.30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1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134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0.23%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5,766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1.00%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03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Lapsed Huda Beauty Shoppers L12-24M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2,911,998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877,396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£2.47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£7,205.54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3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7,988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0.27%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203,113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0.99%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4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NPD Beauty Shoppers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197,683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124,020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£3.33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£658.32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2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534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0.27%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16,733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0.99%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03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Premium Cosmetics Propensity Model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37,457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23,873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£3.18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£119.20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2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99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0.26%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2,883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0.99%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03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Setting Spray Shoppers L6M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1,388,295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545,372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£2.79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£3,870.43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3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3,528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0.25%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109,375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0.99%</a:t>
                      </a:r>
                      <a:endParaRPr sz="11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822" name="Google Shape;822;g3768c941c3c_0_1507"/>
          <p:cNvSpPr txBox="1"/>
          <p:nvPr>
            <p:ph type="title"/>
          </p:nvPr>
        </p:nvSpPr>
        <p:spPr>
          <a:xfrm>
            <a:off x="408500" y="405408"/>
            <a:ext cx="10801200" cy="12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2900"/>
              <a:t>Lapsed Huda Beauty Shoppers L12-24M</a:t>
            </a:r>
            <a:endParaRPr sz="29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b="0" lang="en-US" sz="2900"/>
              <a:t>delivered the largest volume of link clicks &amp; impressions overall, indicating strong purchase intent</a:t>
            </a:r>
            <a:endParaRPr b="0" sz="29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6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g3768c941c3c_0_1512"/>
          <p:cNvSpPr txBox="1"/>
          <p:nvPr/>
        </p:nvSpPr>
        <p:spPr>
          <a:xfrm>
            <a:off x="7957133" y="2594529"/>
            <a:ext cx="3368100" cy="22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This ad format was effective in driving scale and reach, helping to meet campaign overall objectives. </a:t>
            </a:r>
            <a:endParaRPr b="0" i="0" sz="12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rgbClr val="33A695"/>
                </a:solidFill>
                <a:latin typeface="Poppins"/>
                <a:ea typeface="Poppins"/>
                <a:cs typeface="Poppins"/>
                <a:sym typeface="Poppins"/>
              </a:rPr>
              <a:t>Leverage </a:t>
            </a:r>
            <a:r>
              <a:rPr lang="en-US" sz="1200">
                <a:solidFill>
                  <a:srgbClr val="33A695"/>
                </a:solidFill>
                <a:latin typeface="Poppins"/>
                <a:ea typeface="Poppins"/>
                <a:cs typeface="Poppins"/>
                <a:sym typeface="Poppins"/>
              </a:rPr>
              <a:t>UGC-style content across TikTok in future campaigns </a:t>
            </a:r>
            <a:r>
              <a:rPr b="0" i="0" lang="en-US" sz="1200" u="none" cap="none" strike="noStrike">
                <a:solidFill>
                  <a:srgbClr val="33A695"/>
                </a:solidFill>
                <a:latin typeface="Poppins"/>
                <a:ea typeface="Poppins"/>
                <a:cs typeface="Poppins"/>
                <a:sym typeface="Poppins"/>
              </a:rPr>
              <a:t>to maximise reach and engagement. Given </a:t>
            </a:r>
            <a:r>
              <a:rPr lang="en-US" sz="1200">
                <a:solidFill>
                  <a:srgbClr val="33A695"/>
                </a:solidFill>
                <a:latin typeface="Poppins"/>
                <a:ea typeface="Poppins"/>
                <a:cs typeface="Poppins"/>
                <a:sym typeface="Poppins"/>
              </a:rPr>
              <a:t>this ads’ </a:t>
            </a:r>
            <a:r>
              <a:rPr b="0" i="0" lang="en-US" sz="1200" u="none" cap="none" strike="noStrike">
                <a:solidFill>
                  <a:srgbClr val="33A695"/>
                </a:solidFill>
                <a:latin typeface="Poppins"/>
                <a:ea typeface="Poppins"/>
                <a:cs typeface="Poppins"/>
                <a:sym typeface="Poppins"/>
              </a:rPr>
              <a:t>cost-efficient CPM, consider using them strategically in awareness driving campaigns. Th</a:t>
            </a:r>
            <a:r>
              <a:rPr lang="en-US" sz="1200">
                <a:solidFill>
                  <a:srgbClr val="33A695"/>
                </a:solidFill>
                <a:latin typeface="Poppins"/>
                <a:ea typeface="Poppins"/>
                <a:cs typeface="Poppins"/>
                <a:sym typeface="Poppins"/>
              </a:rPr>
              <a:t>is ad had a really strong VTR, suggesting users were engaged and interested. </a:t>
            </a:r>
            <a:endParaRPr b="0" i="0" sz="15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28" name="Google Shape;828;g3768c941c3c_0_1512"/>
          <p:cNvSpPr txBox="1"/>
          <p:nvPr/>
        </p:nvSpPr>
        <p:spPr>
          <a:xfrm>
            <a:off x="760067" y="1966051"/>
            <a:ext cx="3076500" cy="45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b="1" i="0" lang="en-US" sz="19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IMPRESSIONS</a:t>
            </a:r>
            <a:r>
              <a:rPr b="0" i="0" lang="en-US" sz="19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9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3,657,912</a:t>
            </a:r>
            <a:endParaRPr sz="190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1" i="0" lang="en-US" sz="1900" u="none" cap="none" strike="noStrike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REACH: 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lang="en-US" sz="19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1,680,670</a:t>
            </a:r>
            <a:endParaRPr sz="190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t/>
            </a:r>
            <a:endParaRPr b="1" i="0" sz="1900" u="none" cap="none" strike="noStrike">
              <a:solidFill>
                <a:schemeClr val="accent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1" i="0" lang="en-US" sz="1900" u="none" cap="none" strike="noStrike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SPEND: 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dk2"/>
                </a:solidFill>
              </a:rPr>
              <a:t>£9,875.47</a:t>
            </a:r>
            <a:endParaRPr sz="19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1" i="0" lang="en-US" sz="1900" u="none" cap="none" strike="noStrike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FREQ: </a:t>
            </a:r>
            <a:endParaRPr b="1" i="0" sz="1900" u="none" cap="none" strike="noStrike">
              <a:solidFill>
                <a:schemeClr val="accent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lang="en-US" sz="19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2</a:t>
            </a:r>
            <a:endParaRPr b="0" i="0" sz="1900" u="none" cap="none" strike="noStrike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29" name="Google Shape;829;g3768c941c3c_0_1512"/>
          <p:cNvSpPr txBox="1"/>
          <p:nvPr/>
        </p:nvSpPr>
        <p:spPr>
          <a:xfrm>
            <a:off x="2835767" y="1966051"/>
            <a:ext cx="3076500" cy="48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b="1" i="0" lang="en-US" sz="1900" u="none" cap="none" strike="noStrike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CPM:</a:t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b="0" i="0" lang="en-US" sz="19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19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2.70</a:t>
            </a:r>
            <a:endParaRPr b="0" i="0" sz="1900" u="none" cap="none" strike="noStrike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b="1" i="0" lang="en-US" sz="1900" u="none" cap="none" strike="noStrike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LINK CLICKS:</a:t>
            </a:r>
            <a:endParaRPr b="1" i="0" sz="1900" u="none" cap="none" strike="noStrike">
              <a:solidFill>
                <a:schemeClr val="accent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lang="en-US" sz="19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9,426</a:t>
            </a:r>
            <a:endParaRPr b="0" i="0" sz="1900" u="none" cap="none" strike="noStrike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b="1" i="0" lang="en-US" sz="19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CTR:</a:t>
            </a:r>
            <a:r>
              <a:rPr b="0" i="0" lang="en-US" sz="19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b="0" i="0" lang="en-US" sz="19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0.</a:t>
            </a:r>
            <a:r>
              <a:rPr lang="en-US" sz="19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26</a:t>
            </a:r>
            <a:r>
              <a:rPr b="0" i="0" lang="en-US" sz="19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%</a:t>
            </a:r>
            <a:endParaRPr b="1" i="0" sz="1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b="1" lang="en-US" sz="19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VTR</a:t>
            </a:r>
            <a:r>
              <a:rPr b="1" i="0" lang="en-US" sz="19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endParaRPr b="0" i="0" sz="13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lang="en-US" sz="19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99.46%</a:t>
            </a:r>
            <a:endParaRPr sz="190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30" name="Google Shape;830;g3768c941c3c_0_1512"/>
          <p:cNvSpPr txBox="1"/>
          <p:nvPr/>
        </p:nvSpPr>
        <p:spPr>
          <a:xfrm>
            <a:off x="616199" y="490000"/>
            <a:ext cx="11097900" cy="9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  <a:extLst>
                  <a:ext uri="http://customooxmlschemas.google.com/">
                    <go:slidesCustomData xmlns:go="http://customooxmlschemas.google.com/" textRoundtripDataId="2"/>
                  </a:ext>
                </a:extLst>
              </a:rPr>
              <a:t>The</a:t>
            </a:r>
            <a:r>
              <a:rPr b="1" lang="en-US"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  <a:extLst>
                  <a:ext uri="http://customooxmlschemas.google.com/">
                    <go:slidesCustomData xmlns:go="http://customooxmlschemas.google.com/" textRoundtripDataId="3"/>
                  </a:ext>
                </a:extLst>
              </a:rPr>
              <a:t> </a:t>
            </a:r>
            <a:r>
              <a:rPr b="1" lang="en-US"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UPDATED BOOTS 9.16 HUDA 2 EBSS PAID SOCIAL</a:t>
            </a:r>
            <a:endParaRPr b="1" sz="2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lang="en-US" sz="130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0" i="0" lang="en-US" sz="28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  <a:extLst>
                  <a:ext uri="http://customooxmlschemas.google.com/">
                    <go:slidesCustomData xmlns:go="http://customooxmlschemas.google.com/" textRoundtripDataId="4"/>
                  </a:ext>
                </a:extLst>
              </a:rPr>
              <a:t>ad drove the </a:t>
            </a:r>
            <a:r>
              <a:rPr b="0" i="0" lang="en-US" sz="28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largest volume of impressions and reach</a:t>
            </a:r>
            <a:endParaRPr b="0" i="0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31" name="Google Shape;831;g3768c941c3c_0_15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3763" y="1687925"/>
            <a:ext cx="2131800" cy="4571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descr="Iphone Mockup Images | Free Vectors, Stock Photos &amp; PSD" id="832" name="Google Shape;832;g3768c941c3c_0_1512"/>
          <p:cNvPicPr preferRelativeResize="0"/>
          <p:nvPr/>
        </p:nvPicPr>
        <p:blipFill rotWithShape="1">
          <a:blip r:embed="rId4">
            <a:alphaModFix/>
          </a:blip>
          <a:srcRect b="8922" l="27270" r="29144" t="9298"/>
          <a:stretch/>
        </p:blipFill>
        <p:spPr>
          <a:xfrm>
            <a:off x="4832934" y="1605485"/>
            <a:ext cx="2413175" cy="480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6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g3768c941c3c_0_1532"/>
          <p:cNvSpPr txBox="1"/>
          <p:nvPr>
            <p:ph type="title"/>
          </p:nvPr>
        </p:nvSpPr>
        <p:spPr>
          <a:xfrm>
            <a:off x="598693" y="520783"/>
            <a:ext cx="10725300" cy="22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UPDATED BOOTS 9.16 HUDA 1 EBSS PAID SOCIAL </a:t>
            </a:r>
            <a:r>
              <a:rPr b="0" lang="en-US"/>
              <a:t>strong CTR suggests broad audience appeal and therefore effective creative alignment</a:t>
            </a:r>
            <a:endParaRPr/>
          </a:p>
        </p:txBody>
      </p:sp>
      <p:graphicFrame>
        <p:nvGraphicFramePr>
          <p:cNvPr id="838" name="Google Shape;838;g3768c941c3c_0_1532"/>
          <p:cNvGraphicFramePr/>
          <p:nvPr/>
        </p:nvGraphicFramePr>
        <p:xfrm>
          <a:off x="745125" y="3024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{92E468BB-FD3C-4AB8-9BB6-72716A8B5396}</a:tableStyleId>
              </a:tblPr>
              <a:tblGrid>
                <a:gridCol w="1461925"/>
                <a:gridCol w="1480600"/>
                <a:gridCol w="1655750"/>
                <a:gridCol w="1739125"/>
                <a:gridCol w="1389500"/>
                <a:gridCol w="1518800"/>
                <a:gridCol w="1333175"/>
              </a:tblGrid>
              <a:tr h="436475">
                <a:tc gridSpan="7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CTR (%)</a:t>
                      </a:r>
                      <a:endParaRPr b="1" sz="120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 hMerge="1"/>
                <a:tc hMerge="1"/>
                <a:tc hMerge="1"/>
                <a:tc hMerge="1"/>
                <a:tc hMerge="1"/>
                <a:tc hMerge="1"/>
              </a:tr>
              <a:tr h="463175"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Ad</a:t>
                      </a:r>
                      <a:endParaRPr b="1"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6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Audience Name</a:t>
                      </a:r>
                      <a:endParaRPr b="1"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47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47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  <a:tc hMerge="1"/>
                <a:tc hMerge="1"/>
              </a:tr>
              <a:tr h="700550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Current Huda Beauty Shoppers L12M</a:t>
                      </a:r>
                      <a:endParaRPr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47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47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Lapsed Huda Beauty Shoppers L12-24M</a:t>
                      </a:r>
                      <a:endParaRPr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47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47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NTB Huda Beauty Setting Spray Competitor Shoppers L3M-L24M</a:t>
                      </a:r>
                      <a:endParaRPr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47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47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NTB NPD Beauty Shoppers</a:t>
                      </a:r>
                      <a:endParaRPr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47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47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NTB Premium Cosmetics Propensity Model</a:t>
                      </a:r>
                      <a:endParaRPr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47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47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NTB Setting Spray Shoppers L6M</a:t>
                      </a:r>
                      <a:endParaRPr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47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47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7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UPDATED BOOTS 9.16 HUDA 1 EBSS PAID SOCIAL</a:t>
                      </a:r>
                      <a:endParaRPr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47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0.27%</a:t>
                      </a:r>
                      <a:endParaRPr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847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47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47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47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0DDB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0.25%</a:t>
                      </a:r>
                      <a:endParaRPr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847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47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47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47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7F4E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0.30%</a:t>
                      </a:r>
                      <a:endParaRPr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847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47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47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47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9C78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0.25%</a:t>
                      </a:r>
                      <a:endParaRPr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847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47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47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47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7F4E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0.29%</a:t>
                      </a:r>
                      <a:endParaRPr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847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47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47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47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4CC9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0.31%</a:t>
                      </a:r>
                      <a:endParaRPr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847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47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47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47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3BE7B"/>
                    </a:solidFill>
                  </a:tcPr>
                </a:tc>
              </a:tr>
              <a:tr h="723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UPDATED BOOTS 9.16 HUDA 2 EBSS PAID SOCIAL</a:t>
                      </a:r>
                      <a:endParaRPr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47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0.25%</a:t>
                      </a:r>
                      <a:endParaRPr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847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47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47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47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CEF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0.24%</a:t>
                      </a:r>
                      <a:endParaRPr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847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47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47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47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8F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0.28%</a:t>
                      </a:r>
                      <a:endParaRPr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847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47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47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47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D9B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0.29%</a:t>
                      </a:r>
                      <a:endParaRPr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847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47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47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47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4CC9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0.27%</a:t>
                      </a:r>
                      <a:endParaRPr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847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47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47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47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0DDB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0.24%</a:t>
                      </a:r>
                      <a:endParaRPr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847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47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47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47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FC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842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g3768c941c3c_0_1537"/>
          <p:cNvSpPr txBox="1"/>
          <p:nvPr>
            <p:ph idx="1" type="body"/>
          </p:nvPr>
        </p:nvSpPr>
        <p:spPr>
          <a:xfrm>
            <a:off x="188796" y="237647"/>
            <a:ext cx="4860900" cy="29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500"/>
              <a:buNone/>
            </a:pPr>
            <a:r>
              <a:rPr lang="en-US" sz="1100"/>
              <a:t>Total Creative Performance</a:t>
            </a:r>
            <a:endParaRPr sz="1100"/>
          </a:p>
          <a:p>
            <a:pPr indent="0" lvl="0" marL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sz="1100"/>
          </a:p>
        </p:txBody>
      </p:sp>
      <p:graphicFrame>
        <p:nvGraphicFramePr>
          <p:cNvPr id="844" name="Google Shape;844;g3768c941c3c_0_1537"/>
          <p:cNvGraphicFramePr/>
          <p:nvPr/>
        </p:nvGraphicFramePr>
        <p:xfrm>
          <a:off x="386525" y="24395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{92E468BB-FD3C-4AB8-9BB6-72716A8B5396}</a:tableStyleId>
              </a:tblPr>
              <a:tblGrid>
                <a:gridCol w="2302875"/>
                <a:gridCol w="1408800"/>
                <a:gridCol w="1069050"/>
                <a:gridCol w="1088500"/>
                <a:gridCol w="1074600"/>
                <a:gridCol w="1005800"/>
                <a:gridCol w="933775"/>
                <a:gridCol w="777900"/>
                <a:gridCol w="951800"/>
                <a:gridCol w="600575"/>
              </a:tblGrid>
              <a:tr h="3524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30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Ad Name</a:t>
                      </a:r>
                      <a:endParaRPr b="1" sz="130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30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Impressions</a:t>
                      </a:r>
                      <a:endParaRPr b="1" sz="130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30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Reach</a:t>
                      </a:r>
                      <a:endParaRPr b="1" sz="130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30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Frequency</a:t>
                      </a:r>
                      <a:endParaRPr b="1" sz="130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30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Net Media Spend</a:t>
                      </a:r>
                      <a:endParaRPr b="1" sz="130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30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CPM</a:t>
                      </a:r>
                      <a:endParaRPr b="1" sz="130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30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Link Clicks</a:t>
                      </a:r>
                      <a:endParaRPr b="1" sz="130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30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CTR</a:t>
                      </a:r>
                      <a:endParaRPr b="1" sz="130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30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Views</a:t>
                      </a:r>
                      <a:endParaRPr b="1" sz="130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30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VTR</a:t>
                      </a:r>
                      <a:endParaRPr b="1" sz="130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  <a:tr h="3524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UPDATED BOOTS 9.16 HUDA 1 EBSS PAID SOCIAL</a:t>
                      </a:r>
                      <a:endParaRPr sz="13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1,803,053</a:t>
                      </a:r>
                      <a:endParaRPr sz="13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868,033</a:t>
                      </a:r>
                      <a:endParaRPr sz="13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2</a:t>
                      </a:r>
                      <a:endParaRPr sz="13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£13,998.52</a:t>
                      </a:r>
                      <a:endParaRPr sz="13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£7.76</a:t>
                      </a:r>
                      <a:endParaRPr sz="13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5,212</a:t>
                      </a:r>
                      <a:endParaRPr sz="13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0.29%</a:t>
                      </a:r>
                      <a:endParaRPr sz="13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1,794,281</a:t>
                      </a:r>
                      <a:endParaRPr sz="13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99.51%</a:t>
                      </a:r>
                      <a:endParaRPr sz="13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24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UPDATED BOOTS 9.16 HUDA 2 EBSS PAID SOCIAL</a:t>
                      </a:r>
                      <a:endParaRPr sz="13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3,657,912</a:t>
                      </a:r>
                      <a:endParaRPr sz="13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1,680,670</a:t>
                      </a:r>
                      <a:endParaRPr sz="13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2</a:t>
                      </a:r>
                      <a:endParaRPr sz="13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£9,875.47</a:t>
                      </a:r>
                      <a:endParaRPr sz="13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£2.70</a:t>
                      </a:r>
                      <a:endParaRPr sz="13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9,426</a:t>
                      </a:r>
                      <a:endParaRPr sz="13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0.26%</a:t>
                      </a:r>
                      <a:endParaRPr sz="13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3,638,333</a:t>
                      </a:r>
                      <a:endParaRPr sz="13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99.46%</a:t>
                      </a:r>
                      <a:endParaRPr sz="13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9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g339d57e8f9a_0_248"/>
          <p:cNvSpPr txBox="1"/>
          <p:nvPr>
            <p:ph type="title"/>
          </p:nvPr>
        </p:nvSpPr>
        <p:spPr>
          <a:xfrm>
            <a:off x="4118876" y="3736925"/>
            <a:ext cx="7210200" cy="21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en-US">
                <a:latin typeface="Poppins"/>
                <a:ea typeface="Poppins"/>
                <a:cs typeface="Poppins"/>
                <a:sym typeface="Poppins"/>
              </a:rPr>
              <a:t>Learnings &amp; recommendations for future activations</a:t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51" name="Google Shape;851;g339d57e8f9a_0_248"/>
          <p:cNvSpPr txBox="1"/>
          <p:nvPr/>
        </p:nvSpPr>
        <p:spPr>
          <a:xfrm>
            <a:off x="900450" y="3619775"/>
            <a:ext cx="30000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03</a:t>
            </a:r>
            <a:endParaRPr b="1" sz="7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55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g3768c941c3c_0_2211"/>
          <p:cNvSpPr/>
          <p:nvPr/>
        </p:nvSpPr>
        <p:spPr>
          <a:xfrm>
            <a:off x="6368800" y="1589767"/>
            <a:ext cx="3702300" cy="4484700"/>
          </a:xfrm>
          <a:prstGeom prst="roundRect">
            <a:avLst>
              <a:gd fmla="val 16667" name="adj"/>
            </a:avLst>
          </a:prstGeom>
          <a:noFill/>
          <a:ln cap="flat" cmpd="sng" w="508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rPr>
              <a:t>Drive conversion of the NPD and wider range at Boots</a:t>
            </a:r>
            <a:endParaRPr b="1" sz="1500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i="1" lang="en-US" sz="15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Did we meet this objective?</a:t>
            </a:r>
            <a:endParaRPr b="1" sz="13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-US" sz="170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rPr>
              <a:t>Work in progress</a:t>
            </a:r>
            <a:r>
              <a:rPr b="1" lang="en-US"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                           </a:t>
            </a:r>
            <a:r>
              <a:rPr lang="en-US"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We saw limited returns attributable to the A360 campaign, however strong engagement and consideration metrics, highlighting the campaign effectively drove brand interest and warmed leads for conversion.</a:t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57" name="Google Shape;857;g3768c941c3c_0_2211"/>
          <p:cNvSpPr/>
          <p:nvPr/>
        </p:nvSpPr>
        <p:spPr>
          <a:xfrm>
            <a:off x="2044467" y="1589767"/>
            <a:ext cx="3702300" cy="4484700"/>
          </a:xfrm>
          <a:prstGeom prst="roundRect">
            <a:avLst>
              <a:gd fmla="val 16667" name="adj"/>
            </a:avLst>
          </a:prstGeom>
          <a:noFill/>
          <a:ln cap="flat" cmpd="sng" w="508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Drive </a:t>
            </a:r>
            <a:r>
              <a:rPr b="1" lang="en-US" sz="16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awareness of Easy Bake Setting Spray at Boots</a:t>
            </a:r>
            <a:endParaRPr b="1" sz="1600">
              <a:solidFill>
                <a:schemeClr val="accent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i="1" lang="en-US" sz="15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Did we meet this objective? </a:t>
            </a:r>
            <a:endParaRPr i="1" sz="2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Yes</a:t>
            </a:r>
            <a:br>
              <a:rPr b="1" lang="en-US"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-US"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Delivering </a:t>
            </a:r>
            <a:r>
              <a:rPr b="1" lang="en-US" sz="13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12m impressions</a:t>
            </a:r>
            <a:r>
              <a:rPr lang="en-US"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across A360 campaign, and reaching </a:t>
            </a:r>
            <a:r>
              <a:rPr b="1" lang="en-US" sz="13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2</a:t>
            </a:r>
            <a:r>
              <a:rPr b="1" lang="en-US" sz="13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m unique prime prospective Boots shoppers</a:t>
            </a:r>
            <a:r>
              <a:rPr lang="en-US"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we have successfully spread the news of the Huda Beauty Easy Bake Setting Spray to a wide audience of interested Boots shoppers.</a:t>
            </a:r>
            <a:endParaRPr sz="13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58" name="Google Shape;858;g3768c941c3c_0_2211"/>
          <p:cNvSpPr txBox="1"/>
          <p:nvPr>
            <p:ph idx="3" type="title"/>
          </p:nvPr>
        </p:nvSpPr>
        <p:spPr>
          <a:xfrm>
            <a:off x="496933" y="428300"/>
            <a:ext cx="9715500" cy="861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A recap on our objectives…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862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3768c941c3c_0_2217"/>
          <p:cNvSpPr txBox="1"/>
          <p:nvPr>
            <p:ph idx="3" type="title"/>
          </p:nvPr>
        </p:nvSpPr>
        <p:spPr>
          <a:xfrm>
            <a:off x="861033" y="1787167"/>
            <a:ext cx="10107300" cy="40524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i="1" lang="en-US" sz="4400">
                <a:solidFill>
                  <a:schemeClr val="lt1"/>
                </a:solidFill>
              </a:rPr>
              <a:t>But, what have we learnt? </a:t>
            </a:r>
            <a:endParaRPr i="1" sz="44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And how do we apply these learnings to drive better performance in future A360 campaigns?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7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Google Shape;868;g339d57e8f9a_0_255"/>
          <p:cNvSpPr/>
          <p:nvPr/>
        </p:nvSpPr>
        <p:spPr>
          <a:xfrm>
            <a:off x="496875" y="2117300"/>
            <a:ext cx="3377400" cy="2622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55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Learning: </a:t>
            </a:r>
            <a:r>
              <a:rPr lang="en-US" sz="155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The campaign generated strong reach, impressions, and CTR, but failed to convert efficiently, with ROAS at £0.40.</a:t>
            </a:r>
            <a:endParaRPr b="0" i="0" sz="155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sz="1550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550" u="none" cap="none" strike="noStrike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Recommendation: </a:t>
            </a:r>
            <a:endParaRPr b="1" i="0" sz="1550" u="none" cap="none" strike="noStrike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55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Adopt a phased campaign approach. Begin with an awareness phase (broad audiences, storytelling content), then shift into a conversion phase (retargeting, sales-led creatives) to improve sales performance. </a:t>
            </a:r>
            <a:endParaRPr b="0" i="0" sz="1350" u="none" cap="none" strike="noStrike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350" u="none" cap="none" strike="noStrike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69" name="Google Shape;869;g339d57e8f9a_0_255"/>
          <p:cNvSpPr txBox="1"/>
          <p:nvPr>
            <p:ph idx="12" type="sldNum"/>
          </p:nvPr>
        </p:nvSpPr>
        <p:spPr>
          <a:xfrm rot="-5400000">
            <a:off x="11659538" y="637362"/>
            <a:ext cx="4533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70" name="Google Shape;870;g339d57e8f9a_0_255"/>
          <p:cNvSpPr/>
          <p:nvPr/>
        </p:nvSpPr>
        <p:spPr>
          <a:xfrm>
            <a:off x="3964325" y="2905200"/>
            <a:ext cx="78900" cy="1280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1" name="Google Shape;871;g339d57e8f9a_0_255"/>
          <p:cNvSpPr txBox="1"/>
          <p:nvPr>
            <p:ph type="title"/>
          </p:nvPr>
        </p:nvSpPr>
        <p:spPr>
          <a:xfrm>
            <a:off x="583200" y="806900"/>
            <a:ext cx="110256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500">
                <a:latin typeface="Poppins"/>
                <a:ea typeface="Poppins"/>
                <a:cs typeface="Poppins"/>
                <a:sym typeface="Poppins"/>
              </a:rPr>
              <a:t>Learnings &amp; considerations to take forward into future campaign planning</a:t>
            </a:r>
            <a:endParaRPr sz="35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72" name="Google Shape;872;g339d57e8f9a_0_255"/>
          <p:cNvSpPr/>
          <p:nvPr/>
        </p:nvSpPr>
        <p:spPr>
          <a:xfrm>
            <a:off x="7947646" y="2905200"/>
            <a:ext cx="78900" cy="1280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3" name="Google Shape;873;g339d57e8f9a_0_255"/>
          <p:cNvSpPr/>
          <p:nvPr/>
        </p:nvSpPr>
        <p:spPr>
          <a:xfrm>
            <a:off x="4343800" y="2094950"/>
            <a:ext cx="3377400" cy="26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55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Learning:</a:t>
            </a:r>
            <a:r>
              <a:rPr b="0" i="0" lang="en-US" sz="155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55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TikTok drove cost-efficient reach and engagement, whilst Meta delivered measurable, though somewhat modest, sales impact.</a:t>
            </a:r>
            <a:endParaRPr b="0" i="0" sz="155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550" u="none" cap="none" strike="noStrike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550" u="none" cap="none" strike="noStrike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Recommendation:</a:t>
            </a:r>
            <a:endParaRPr b="1" i="0" sz="1550" u="none" cap="none" strike="noStrike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55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Maintain a multi-channel strategy, using TikTok for awareness and scale, and Meta for sales-objectives and conversion. Consider activating Pinterest, which has previously driven strong ROAS for beauty campaigns, with a broad audience of beauty consumers to tap into. </a:t>
            </a:r>
            <a:endParaRPr sz="1550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sz="1550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74" name="Google Shape;874;g339d57e8f9a_0_255"/>
          <p:cNvSpPr/>
          <p:nvPr/>
        </p:nvSpPr>
        <p:spPr>
          <a:xfrm>
            <a:off x="8387000" y="2094950"/>
            <a:ext cx="3560700" cy="2478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55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Learning: </a:t>
            </a:r>
            <a:r>
              <a:rPr lang="en-US" sz="155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56% of sales occurred in-store, confirming that retail presence is critical to Huda Beauty’s success at Boots.</a:t>
            </a:r>
            <a:endParaRPr sz="155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sz="1550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550" u="none" cap="none" strike="noStrike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Recommendation: </a:t>
            </a:r>
            <a:endParaRPr b="1" i="0" sz="1550" u="none" cap="none" strike="noStrike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55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Pair digital campaigns with in-store activations to close the loop and maximise conversion.</a:t>
            </a:r>
            <a:endParaRPr i="0" sz="1550" u="none" cap="none" strike="noStrike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i="0" sz="1550" u="none" cap="none" strike="noStrike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i="0" sz="1550" u="none" cap="none" strike="noStrike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i="0" sz="1550" u="none" cap="none" strike="noStrike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550" u="none" cap="none" strike="noStrike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8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g376d454afb4_0_50"/>
          <p:cNvSpPr txBox="1"/>
          <p:nvPr>
            <p:ph idx="12" type="sldNum"/>
          </p:nvPr>
        </p:nvSpPr>
        <p:spPr>
          <a:xfrm rot="-5400000">
            <a:off x="11659538" y="637362"/>
            <a:ext cx="4533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80" name="Google Shape;880;g376d454afb4_0_50"/>
          <p:cNvSpPr txBox="1"/>
          <p:nvPr>
            <p:ph type="title"/>
          </p:nvPr>
        </p:nvSpPr>
        <p:spPr>
          <a:xfrm>
            <a:off x="556775" y="698850"/>
            <a:ext cx="11025600" cy="8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200">
                <a:latin typeface="Poppins"/>
                <a:ea typeface="Poppins"/>
                <a:cs typeface="Poppins"/>
                <a:sym typeface="Poppins"/>
              </a:rPr>
              <a:t>Learnings &amp; considerations to take forward into future campaign planning</a:t>
            </a:r>
            <a:endParaRPr sz="32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81" name="Google Shape;881;g376d454afb4_0_50"/>
          <p:cNvSpPr/>
          <p:nvPr/>
        </p:nvSpPr>
        <p:spPr>
          <a:xfrm>
            <a:off x="5845984" y="3117125"/>
            <a:ext cx="78900" cy="1280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2" name="Google Shape;882;g376d454afb4_0_50"/>
          <p:cNvSpPr/>
          <p:nvPr/>
        </p:nvSpPr>
        <p:spPr>
          <a:xfrm>
            <a:off x="6989525" y="2518175"/>
            <a:ext cx="3825900" cy="310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55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Learning: </a:t>
            </a:r>
            <a:r>
              <a:rPr i="0" lang="en-US" sz="155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55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Creative featuring ambassador-led before/after storytelling drove strong ROAS, whilst carousels underperformed. </a:t>
            </a:r>
            <a:endParaRPr sz="155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sz="155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550" u="none" cap="none" strike="noStrike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Recommendation:</a:t>
            </a:r>
            <a:endParaRPr i="0" sz="1550" u="none" cap="none" strike="noStrike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55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Diversify creatives across video, statics, UGC, and collections. Incorporate USPs, stats, and promotional callouts. Prioritise UGC and native formats, especially on TikTok, to drive authenticity and conversion.</a:t>
            </a:r>
            <a:endParaRPr i="0" sz="1550" u="none" cap="none" strike="noStrike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i="0" sz="1550" u="none" cap="none" strike="noStrike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83" name="Google Shape;883;g376d454afb4_0_50"/>
          <p:cNvSpPr/>
          <p:nvPr/>
        </p:nvSpPr>
        <p:spPr>
          <a:xfrm>
            <a:off x="1324675" y="2467475"/>
            <a:ext cx="3934800" cy="25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55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Learning:</a:t>
            </a:r>
            <a:r>
              <a:rPr b="0" i="0" lang="en-US" sz="155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55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Current and Lapsed Huda shoppers produced the strongest ROAS, whilst broad category &amp; competitor audiences delivered awareness but limited attributed sales.</a:t>
            </a:r>
            <a:endParaRPr sz="155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sz="155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550" u="none" cap="none" strike="noStrike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Recommendation:</a:t>
            </a:r>
            <a:endParaRPr b="1" i="0" sz="1550" u="none" cap="none" strike="noStrike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55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Prioritise loyal and lapsed audiences for campaigns with sales-driven objectives. Use competitor/broader audiences for awareness tactics, with refined targeting (e.g. Boots app users) to improve efficiency.</a:t>
            </a:r>
            <a:endParaRPr b="0" i="0" u="none" cap="none" strike="noStrike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5"/>
          <p:cNvSpPr txBox="1"/>
          <p:nvPr>
            <p:ph type="title"/>
          </p:nvPr>
        </p:nvSpPr>
        <p:spPr>
          <a:xfrm>
            <a:off x="720533" y="4633033"/>
            <a:ext cx="109683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b="0" lang="en-US"/>
              <a:t>Thank you.</a:t>
            </a:r>
            <a:endParaRPr b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3"/>
          <p:cNvSpPr txBox="1"/>
          <p:nvPr>
            <p:ph idx="4294967295" type="body"/>
          </p:nvPr>
        </p:nvSpPr>
        <p:spPr>
          <a:xfrm>
            <a:off x="766763" y="620713"/>
            <a:ext cx="4860900" cy="29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r>
              <a:rPr lang="en-US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OUR APPROACH</a:t>
            </a:r>
            <a:endParaRPr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03" name="Google Shape;503;p3"/>
          <p:cNvSpPr txBox="1"/>
          <p:nvPr>
            <p:ph type="title"/>
          </p:nvPr>
        </p:nvSpPr>
        <p:spPr>
          <a:xfrm>
            <a:off x="4118876" y="3736925"/>
            <a:ext cx="7146000" cy="14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en-US">
                <a:latin typeface="Poppins"/>
                <a:ea typeface="Poppins"/>
                <a:cs typeface="Poppins"/>
                <a:sym typeface="Poppins"/>
              </a:rPr>
              <a:t>Campaign Brief Summary</a:t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04" name="Google Shape;504;p3"/>
          <p:cNvSpPr txBox="1"/>
          <p:nvPr>
            <p:ph idx="2" type="title"/>
          </p:nvPr>
        </p:nvSpPr>
        <p:spPr>
          <a:xfrm>
            <a:off x="1392600" y="3556367"/>
            <a:ext cx="2813100" cy="13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</a:pPr>
            <a:r>
              <a:rPr lang="en-US">
                <a:solidFill>
                  <a:schemeClr val="lt1"/>
                </a:solidFill>
              </a:rPr>
              <a:t>01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4"/>
          <p:cNvSpPr txBox="1"/>
          <p:nvPr>
            <p:ph idx="1" type="body"/>
          </p:nvPr>
        </p:nvSpPr>
        <p:spPr>
          <a:xfrm>
            <a:off x="3923150" y="2278925"/>
            <a:ext cx="3557700" cy="53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Objective:</a:t>
            </a:r>
            <a:endParaRPr b="1" sz="16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Drive awareness of the new product, Huda Easy Bake Setting Spray, and drive sales for the NPD and wider range.</a:t>
            </a:r>
            <a:endParaRPr sz="16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 Primary KPIs</a:t>
            </a:r>
            <a:endParaRPr b="1" sz="16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Char char="●"/>
            </a:pPr>
            <a:r>
              <a:rPr lang="en-US" sz="1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Unique Reach and CPM</a:t>
            </a:r>
            <a:endParaRPr sz="16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Secondary KPIs</a:t>
            </a:r>
            <a:endParaRPr b="1" sz="16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Char char="●"/>
            </a:pPr>
            <a:r>
              <a:rPr lang="en-US" sz="1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Return On Ad Spend (ROAS)</a:t>
            </a:r>
            <a:endParaRPr sz="16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16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16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sz="1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Further measurement: </a:t>
            </a:r>
            <a:endParaRPr sz="16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Char char="●"/>
            </a:pPr>
            <a:r>
              <a:rPr lang="en-US" sz="1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New-to-brand measurement</a:t>
            </a:r>
            <a:endParaRPr sz="3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13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15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15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15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sz="15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15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10" name="Google Shape;510;p4"/>
          <p:cNvSpPr txBox="1"/>
          <p:nvPr>
            <p:ph idx="12" type="sldNum"/>
          </p:nvPr>
        </p:nvSpPr>
        <p:spPr>
          <a:xfrm rot="-5400000">
            <a:off x="11659538" y="332562"/>
            <a:ext cx="4533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11" name="Google Shape;511;p4"/>
          <p:cNvSpPr txBox="1"/>
          <p:nvPr>
            <p:ph type="title"/>
          </p:nvPr>
        </p:nvSpPr>
        <p:spPr>
          <a:xfrm>
            <a:off x="617575" y="372650"/>
            <a:ext cx="3316200" cy="1419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en-US" sz="4700">
                <a:latin typeface="Poppins"/>
                <a:ea typeface="Poppins"/>
                <a:cs typeface="Poppins"/>
                <a:sym typeface="Poppins"/>
              </a:rPr>
              <a:t>Campaign Summary</a:t>
            </a:r>
            <a:endParaRPr sz="47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12" name="Google Shape;512;p4"/>
          <p:cNvSpPr txBox="1"/>
          <p:nvPr>
            <p:ph idx="4" type="body"/>
          </p:nvPr>
        </p:nvSpPr>
        <p:spPr>
          <a:xfrm>
            <a:off x="617575" y="2325700"/>
            <a:ext cx="2900400" cy="31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b="1" lang="en-US" sz="1600">
                <a:latin typeface="Poppins"/>
                <a:ea typeface="Poppins"/>
                <a:cs typeface="Poppins"/>
                <a:sym typeface="Poppins"/>
              </a:rPr>
              <a:t>Brand:</a:t>
            </a:r>
            <a:r>
              <a:rPr lang="en-US" sz="1600">
                <a:latin typeface="Poppins"/>
                <a:ea typeface="Poppins"/>
                <a:cs typeface="Poppins"/>
                <a:sym typeface="Poppins"/>
              </a:rPr>
              <a:t> </a:t>
            </a:r>
            <a:endParaRPr sz="1600"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 sz="1600">
                <a:latin typeface="Poppins"/>
                <a:ea typeface="Poppins"/>
                <a:cs typeface="Poppins"/>
                <a:sym typeface="Poppins"/>
              </a:rPr>
              <a:t>Huda Beauty</a:t>
            </a:r>
            <a:endParaRPr sz="2100"/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t/>
            </a:r>
            <a:endParaRPr sz="1600"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b="1" lang="en-US" sz="1600">
                <a:latin typeface="Poppins"/>
                <a:ea typeface="Poppins"/>
                <a:cs typeface="Poppins"/>
                <a:sym typeface="Poppins"/>
              </a:rPr>
              <a:t>Campaign:</a:t>
            </a:r>
            <a:endParaRPr sz="1600"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 sz="1600">
                <a:latin typeface="Poppins"/>
                <a:ea typeface="Poppins"/>
                <a:cs typeface="Poppins"/>
                <a:sym typeface="Poppins"/>
              </a:rPr>
              <a:t>Easy Bake Setting Spray</a:t>
            </a:r>
            <a:endParaRPr sz="2100"/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t/>
            </a:r>
            <a:endParaRPr sz="1600"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b="1" lang="en-US" sz="1600">
                <a:latin typeface="Poppins"/>
                <a:ea typeface="Poppins"/>
                <a:cs typeface="Poppins"/>
                <a:sym typeface="Poppins"/>
              </a:rPr>
              <a:t>Flight Dates:</a:t>
            </a:r>
            <a:r>
              <a:rPr lang="en-US" sz="1600">
                <a:latin typeface="Poppins"/>
                <a:ea typeface="Poppins"/>
                <a:cs typeface="Poppins"/>
                <a:sym typeface="Poppins"/>
              </a:rPr>
              <a:t> </a:t>
            </a:r>
            <a:endParaRPr sz="1600"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600">
                <a:latin typeface="Poppins"/>
                <a:ea typeface="Poppins"/>
                <a:cs typeface="Poppins"/>
                <a:sym typeface="Poppins"/>
              </a:rPr>
              <a:t>15/05/25-10/07/25 </a:t>
            </a:r>
            <a:endParaRPr sz="1600"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600">
                <a:latin typeface="Poppins"/>
                <a:ea typeface="Poppins"/>
                <a:cs typeface="Poppins"/>
                <a:sym typeface="Poppins"/>
              </a:rPr>
              <a:t>(8 weeks)</a:t>
            </a:r>
            <a:endParaRPr sz="2100"/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t/>
            </a:r>
            <a:endParaRPr sz="1600"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b="1" lang="en-US" sz="1600">
                <a:latin typeface="Poppins"/>
                <a:ea typeface="Poppins"/>
                <a:cs typeface="Poppins"/>
                <a:sym typeface="Poppins"/>
              </a:rPr>
              <a:t>Channels:</a:t>
            </a:r>
            <a:r>
              <a:rPr lang="en-US" sz="1600">
                <a:latin typeface="Poppins"/>
                <a:ea typeface="Poppins"/>
                <a:cs typeface="Poppins"/>
                <a:sym typeface="Poppins"/>
              </a:rPr>
              <a:t> </a:t>
            </a:r>
            <a:endParaRPr sz="1600">
              <a:latin typeface="Poppins"/>
              <a:ea typeface="Poppins"/>
              <a:cs typeface="Poppins"/>
              <a:sym typeface="Poppins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Poppins"/>
              <a:buChar char="●"/>
            </a:pPr>
            <a:r>
              <a:rPr lang="en-US" sz="1600">
                <a:latin typeface="Poppins"/>
                <a:ea typeface="Poppins"/>
                <a:cs typeface="Poppins"/>
                <a:sym typeface="Poppins"/>
              </a:rPr>
              <a:t>Meta (IG/FB) </a:t>
            </a:r>
            <a:endParaRPr sz="1600">
              <a:latin typeface="Poppins"/>
              <a:ea typeface="Poppins"/>
              <a:cs typeface="Poppins"/>
              <a:sym typeface="Poppins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"/>
              <a:buChar char="●"/>
            </a:pPr>
            <a:r>
              <a:rPr lang="en-US" sz="1600">
                <a:latin typeface="Poppins"/>
                <a:ea typeface="Poppins"/>
                <a:cs typeface="Poppins"/>
                <a:sym typeface="Poppins"/>
              </a:rPr>
              <a:t>TikTok</a:t>
            </a:r>
            <a:endParaRPr sz="1600"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t/>
            </a:r>
            <a:endParaRPr sz="1600"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t/>
            </a:r>
            <a:endParaRPr b="1" sz="1400"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t/>
            </a:r>
            <a:endParaRPr sz="2100"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513" name="Google Shape;513;p4"/>
          <p:cNvPicPr preferRelativeResize="0"/>
          <p:nvPr/>
        </p:nvPicPr>
        <p:blipFill rotWithShape="1">
          <a:blip r:embed="rId3">
            <a:alphaModFix/>
          </a:blip>
          <a:srcRect b="0" l="17610" r="47912" t="0"/>
          <a:stretch/>
        </p:blipFill>
        <p:spPr>
          <a:xfrm>
            <a:off x="7700200" y="0"/>
            <a:ext cx="4503824" cy="685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9"/>
          <p:cNvSpPr txBox="1"/>
          <p:nvPr>
            <p:ph type="title"/>
          </p:nvPr>
        </p:nvSpPr>
        <p:spPr>
          <a:xfrm>
            <a:off x="4576067" y="3736933"/>
            <a:ext cx="6685200" cy="14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en-US">
                <a:latin typeface="Poppins"/>
                <a:ea typeface="Poppins"/>
                <a:cs typeface="Poppins"/>
                <a:sym typeface="Poppins"/>
              </a:rPr>
              <a:t>Post Campaign Report</a:t>
            </a:r>
            <a:endParaRPr sz="34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19" name="Google Shape;519;p9"/>
          <p:cNvSpPr txBox="1"/>
          <p:nvPr>
            <p:ph idx="4294967295" type="body"/>
          </p:nvPr>
        </p:nvSpPr>
        <p:spPr>
          <a:xfrm>
            <a:off x="766762" y="620713"/>
            <a:ext cx="78003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rPr lang="en-US" sz="18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The following analysis is based on </a:t>
            </a:r>
            <a:r>
              <a:rPr b="1" lang="en-US"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exposed </a:t>
            </a:r>
            <a:r>
              <a:rPr lang="en-US" sz="18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audience.</a:t>
            </a:r>
            <a:br>
              <a:rPr lang="en-US" sz="18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</a:br>
            <a:endParaRPr sz="1800">
              <a:solidFill>
                <a:schemeClr val="lt1"/>
              </a:solidFill>
            </a:endParaRPr>
          </a:p>
        </p:txBody>
      </p:sp>
      <p:sp>
        <p:nvSpPr>
          <p:cNvPr id="520" name="Google Shape;520;p9"/>
          <p:cNvSpPr txBox="1"/>
          <p:nvPr>
            <p:ph idx="2" type="title"/>
          </p:nvPr>
        </p:nvSpPr>
        <p:spPr>
          <a:xfrm>
            <a:off x="1392600" y="3556367"/>
            <a:ext cx="2813100" cy="13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</a:pPr>
            <a:r>
              <a:rPr lang="en-US"/>
              <a:t>02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g3768c941c3c_0_3"/>
          <p:cNvSpPr/>
          <p:nvPr/>
        </p:nvSpPr>
        <p:spPr>
          <a:xfrm>
            <a:off x="0" y="0"/>
            <a:ext cx="12192000" cy="4436100"/>
          </a:xfrm>
          <a:prstGeom prst="rect">
            <a:avLst/>
          </a:prstGeom>
          <a:solidFill>
            <a:srgbClr val="12121A"/>
          </a:solidFill>
          <a:ln cap="flat" cmpd="sng" w="25400">
            <a:solidFill>
              <a:srgbClr val="17164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descr="US private equity closes in on Boots: Bosses set midnight deadline for  first bids | This is Money" id="526" name="Google Shape;526;g3768c941c3c_0_3"/>
          <p:cNvPicPr preferRelativeResize="0"/>
          <p:nvPr/>
        </p:nvPicPr>
        <p:blipFill rotWithShape="1">
          <a:blip r:embed="rId3">
            <a:alphaModFix amt="35000"/>
          </a:blip>
          <a:srcRect b="39423" l="0" r="0" t="0"/>
          <a:stretch/>
        </p:blipFill>
        <p:spPr>
          <a:xfrm>
            <a:off x="0" y="0"/>
            <a:ext cx="12192001" cy="4436198"/>
          </a:xfrm>
          <a:prstGeom prst="rect">
            <a:avLst/>
          </a:prstGeom>
          <a:noFill/>
          <a:ln>
            <a:noFill/>
          </a:ln>
        </p:spPr>
      </p:pic>
      <p:sp>
        <p:nvSpPr>
          <p:cNvPr id="527" name="Google Shape;527;g3768c941c3c_0_3"/>
          <p:cNvSpPr/>
          <p:nvPr/>
        </p:nvSpPr>
        <p:spPr>
          <a:xfrm>
            <a:off x="480783" y="3926259"/>
            <a:ext cx="1076700" cy="1027200"/>
          </a:xfrm>
          <a:prstGeom prst="ellipse">
            <a:avLst/>
          </a:prstGeom>
          <a:solidFill>
            <a:schemeClr val="dk1"/>
          </a:solidFill>
          <a:ln cap="flat" cmpd="sng" w="19050">
            <a:solidFill>
              <a:srgbClr val="088B7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8" name="Google Shape;528;g3768c941c3c_0_3"/>
          <p:cNvSpPr/>
          <p:nvPr/>
        </p:nvSpPr>
        <p:spPr>
          <a:xfrm>
            <a:off x="2181324" y="3933806"/>
            <a:ext cx="1076700" cy="1027200"/>
          </a:xfrm>
          <a:prstGeom prst="ellipse">
            <a:avLst/>
          </a:prstGeom>
          <a:solidFill>
            <a:schemeClr val="dk1"/>
          </a:solidFill>
          <a:ln cap="flat" cmpd="sng" w="19050">
            <a:solidFill>
              <a:srgbClr val="088B7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9" name="Google Shape;529;g3768c941c3c_0_3"/>
          <p:cNvSpPr/>
          <p:nvPr/>
        </p:nvSpPr>
        <p:spPr>
          <a:xfrm>
            <a:off x="3936236" y="3933805"/>
            <a:ext cx="1076700" cy="1027200"/>
          </a:xfrm>
          <a:prstGeom prst="ellipse">
            <a:avLst/>
          </a:prstGeom>
          <a:solidFill>
            <a:schemeClr val="dk1"/>
          </a:solidFill>
          <a:ln cap="flat" cmpd="sng" w="19050">
            <a:solidFill>
              <a:srgbClr val="088B7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0" name="Google Shape;530;g3768c941c3c_0_3"/>
          <p:cNvSpPr/>
          <p:nvPr/>
        </p:nvSpPr>
        <p:spPr>
          <a:xfrm>
            <a:off x="5684410" y="3849344"/>
            <a:ext cx="1076700" cy="1027200"/>
          </a:xfrm>
          <a:prstGeom prst="ellipse">
            <a:avLst/>
          </a:prstGeom>
          <a:solidFill>
            <a:schemeClr val="dk1"/>
          </a:solidFill>
          <a:ln cap="flat" cmpd="sng" w="19050">
            <a:solidFill>
              <a:srgbClr val="088B7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1" name="Google Shape;531;g3768c941c3c_0_3"/>
          <p:cNvSpPr/>
          <p:nvPr/>
        </p:nvSpPr>
        <p:spPr>
          <a:xfrm>
            <a:off x="7342186" y="3859706"/>
            <a:ext cx="1076700" cy="1027200"/>
          </a:xfrm>
          <a:prstGeom prst="ellipse">
            <a:avLst/>
          </a:prstGeom>
          <a:solidFill>
            <a:schemeClr val="dk1"/>
          </a:solidFill>
          <a:ln cap="flat" cmpd="sng" w="19050">
            <a:solidFill>
              <a:srgbClr val="088B7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2" name="Google Shape;532;g3768c941c3c_0_3"/>
          <p:cNvSpPr/>
          <p:nvPr/>
        </p:nvSpPr>
        <p:spPr>
          <a:xfrm>
            <a:off x="8965436" y="3834948"/>
            <a:ext cx="1076700" cy="1027200"/>
          </a:xfrm>
          <a:prstGeom prst="ellipse">
            <a:avLst/>
          </a:prstGeom>
          <a:solidFill>
            <a:schemeClr val="dk1"/>
          </a:solidFill>
          <a:ln cap="flat" cmpd="sng" w="19050">
            <a:solidFill>
              <a:srgbClr val="088B7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3" name="Google Shape;533;g3768c941c3c_0_3"/>
          <p:cNvSpPr/>
          <p:nvPr/>
        </p:nvSpPr>
        <p:spPr>
          <a:xfrm>
            <a:off x="10581799" y="3780713"/>
            <a:ext cx="1076700" cy="1027200"/>
          </a:xfrm>
          <a:prstGeom prst="ellipse">
            <a:avLst/>
          </a:prstGeom>
          <a:solidFill>
            <a:schemeClr val="dk1"/>
          </a:solidFill>
          <a:ln cap="flat" cmpd="sng" w="19050">
            <a:solidFill>
              <a:srgbClr val="088B7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4" name="Google Shape;534;g3768c941c3c_0_3"/>
          <p:cNvSpPr txBox="1"/>
          <p:nvPr>
            <p:ph type="title"/>
          </p:nvPr>
        </p:nvSpPr>
        <p:spPr>
          <a:xfrm>
            <a:off x="766777" y="614500"/>
            <a:ext cx="9886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Total Campaign Summary</a:t>
            </a:r>
            <a:endParaRPr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35" name="Google Shape;535;g3768c941c3c_0_3"/>
          <p:cNvSpPr txBox="1"/>
          <p:nvPr>
            <p:ph idx="11" type="ftr"/>
          </p:nvPr>
        </p:nvSpPr>
        <p:spPr>
          <a:xfrm rot="-5400000">
            <a:off x="9573640" y="2795681"/>
            <a:ext cx="47175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SLIDE FOOTER IF REQUIRED</a:t>
            </a:r>
            <a:endParaRPr/>
          </a:p>
        </p:txBody>
      </p:sp>
      <p:sp>
        <p:nvSpPr>
          <p:cNvPr id="536" name="Google Shape;536;g3768c941c3c_0_3"/>
          <p:cNvSpPr txBox="1"/>
          <p:nvPr>
            <p:ph idx="12" type="sldNum"/>
          </p:nvPr>
        </p:nvSpPr>
        <p:spPr>
          <a:xfrm rot="-5400000">
            <a:off x="11659538" y="332562"/>
            <a:ext cx="4533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37" name="Google Shape;537;g3768c941c3c_0_3"/>
          <p:cNvSpPr txBox="1"/>
          <p:nvPr>
            <p:ph idx="2" type="body"/>
          </p:nvPr>
        </p:nvSpPr>
        <p:spPr>
          <a:xfrm>
            <a:off x="766775" y="1321125"/>
            <a:ext cx="10764900" cy="2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None/>
            </a:pPr>
            <a:r>
              <a:rPr lang="en-US" sz="1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Delivery Performance</a:t>
            </a:r>
            <a:endParaRPr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38" name="Google Shape;538;g3768c941c3c_0_3"/>
          <p:cNvSpPr txBox="1"/>
          <p:nvPr/>
        </p:nvSpPr>
        <p:spPr>
          <a:xfrm>
            <a:off x="298938" y="3158656"/>
            <a:ext cx="1398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b="1" i="0" lang="en-US" sz="15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GROSS</a:t>
            </a:r>
            <a:endParaRPr b="1" i="0" sz="15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b="1" i="0" lang="en-US" sz="15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SPEND</a:t>
            </a:r>
            <a:endParaRPr b="1" i="0" sz="15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39" name="Google Shape;539;g3768c941c3c_0_3"/>
          <p:cNvSpPr txBox="1"/>
          <p:nvPr/>
        </p:nvSpPr>
        <p:spPr>
          <a:xfrm>
            <a:off x="1931400" y="3158656"/>
            <a:ext cx="15654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b="1" i="0" lang="en-US" sz="15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IMPRESSIONS</a:t>
            </a:r>
            <a:endParaRPr b="1" i="0" sz="15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40" name="Google Shape;540;g3768c941c3c_0_3"/>
          <p:cNvSpPr txBox="1"/>
          <p:nvPr/>
        </p:nvSpPr>
        <p:spPr>
          <a:xfrm>
            <a:off x="3746713" y="3158656"/>
            <a:ext cx="1455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b="1" i="0" lang="en-US" sz="15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UNIQUE REACH</a:t>
            </a:r>
            <a:endParaRPr b="1" i="0" sz="15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41" name="Google Shape;541;g3768c941c3c_0_3"/>
          <p:cNvSpPr txBox="1"/>
          <p:nvPr/>
        </p:nvSpPr>
        <p:spPr>
          <a:xfrm>
            <a:off x="5423113" y="3158656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b="1" i="0" lang="en-US" sz="15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FREQUENCY</a:t>
            </a:r>
            <a:endParaRPr b="1" i="0" sz="15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42" name="Google Shape;542;g3768c941c3c_0_3"/>
          <p:cNvSpPr txBox="1"/>
          <p:nvPr/>
        </p:nvSpPr>
        <p:spPr>
          <a:xfrm>
            <a:off x="7099513" y="3158656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b="1" i="0" lang="en-US" sz="15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CLICKS</a:t>
            </a:r>
            <a:endParaRPr b="1" i="0" sz="15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43" name="Google Shape;543;g3768c941c3c_0_3"/>
          <p:cNvSpPr txBox="1"/>
          <p:nvPr/>
        </p:nvSpPr>
        <p:spPr>
          <a:xfrm>
            <a:off x="8775913" y="3158656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b="1" i="0" lang="en-US" sz="15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CTR</a:t>
            </a:r>
            <a:endParaRPr b="1" i="0" sz="15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44" name="Google Shape;544;g3768c941c3c_0_3"/>
          <p:cNvSpPr txBox="1"/>
          <p:nvPr/>
        </p:nvSpPr>
        <p:spPr>
          <a:xfrm>
            <a:off x="10300301" y="3158656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b="1" i="0" lang="en-US" sz="15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Net CPM</a:t>
            </a:r>
            <a:endParaRPr b="1" i="0" sz="15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45" name="Google Shape;545;g3768c941c3c_0_3"/>
          <p:cNvSpPr txBox="1"/>
          <p:nvPr/>
        </p:nvSpPr>
        <p:spPr>
          <a:xfrm>
            <a:off x="70354" y="5368450"/>
            <a:ext cx="18825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2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79,763</a:t>
            </a:r>
            <a:endParaRPr b="0" i="0" sz="22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46" name="Google Shape;546;g3768c941c3c_0_3"/>
          <p:cNvSpPr txBox="1"/>
          <p:nvPr/>
        </p:nvSpPr>
        <p:spPr>
          <a:xfrm>
            <a:off x="1911714" y="5393850"/>
            <a:ext cx="16704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-US" sz="2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12,294,399</a:t>
            </a:r>
            <a:endParaRPr b="0" i="0" sz="22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47" name="Google Shape;547;g3768c941c3c_0_3"/>
          <p:cNvSpPr txBox="1"/>
          <p:nvPr/>
        </p:nvSpPr>
        <p:spPr>
          <a:xfrm>
            <a:off x="3755800" y="5416775"/>
            <a:ext cx="15654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2,033,586</a:t>
            </a:r>
            <a:endParaRPr b="0" i="0" sz="22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48" name="Google Shape;548;g3768c941c3c_0_3"/>
          <p:cNvSpPr txBox="1"/>
          <p:nvPr/>
        </p:nvSpPr>
        <p:spPr>
          <a:xfrm>
            <a:off x="5482563" y="5247431"/>
            <a:ext cx="14556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6 total </a:t>
            </a:r>
            <a:endParaRPr sz="2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1 p/w</a:t>
            </a:r>
            <a:endParaRPr sz="2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49" name="Google Shape;549;g3768c941c3c_0_3"/>
          <p:cNvSpPr txBox="1"/>
          <p:nvPr/>
        </p:nvSpPr>
        <p:spPr>
          <a:xfrm>
            <a:off x="10314938" y="5416781"/>
            <a:ext cx="14556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b="0" i="0" lang="en-US" sz="2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2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4.55</a:t>
            </a:r>
            <a:endParaRPr b="0" i="0" sz="22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550" name="Google Shape;550;g3768c941c3c_0_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39215" y="4003743"/>
            <a:ext cx="687699" cy="777138"/>
          </a:xfrm>
          <a:prstGeom prst="rect">
            <a:avLst/>
          </a:prstGeom>
          <a:noFill/>
          <a:ln>
            <a:noFill/>
          </a:ln>
        </p:spPr>
      </p:pic>
      <p:pic>
        <p:nvPicPr>
          <p:cNvPr id="551" name="Google Shape;551;g3768c941c3c_0_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948087" y="3933805"/>
            <a:ext cx="597308" cy="785127"/>
          </a:xfrm>
          <a:prstGeom prst="rect">
            <a:avLst/>
          </a:prstGeom>
          <a:noFill/>
          <a:ln>
            <a:noFill/>
          </a:ln>
        </p:spPr>
      </p:pic>
      <p:pic>
        <p:nvPicPr>
          <p:cNvPr id="552" name="Google Shape;552;g3768c941c3c_0_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621476" y="3953419"/>
            <a:ext cx="558238" cy="788782"/>
          </a:xfrm>
          <a:prstGeom prst="rect">
            <a:avLst/>
          </a:prstGeom>
          <a:noFill/>
          <a:ln>
            <a:noFill/>
          </a:ln>
        </p:spPr>
      </p:pic>
      <p:pic>
        <p:nvPicPr>
          <p:cNvPr id="553" name="Google Shape;553;g3768c941c3c_0_3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0785816" y="3977082"/>
            <a:ext cx="668519" cy="644039"/>
          </a:xfrm>
          <a:prstGeom prst="rect">
            <a:avLst/>
          </a:prstGeom>
          <a:noFill/>
          <a:ln>
            <a:noFill/>
          </a:ln>
        </p:spPr>
      </p:pic>
      <p:pic>
        <p:nvPicPr>
          <p:cNvPr id="554" name="Google Shape;554;g3768c941c3c_0_3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9097331" y="3966449"/>
            <a:ext cx="790640" cy="747013"/>
          </a:xfrm>
          <a:prstGeom prst="rect">
            <a:avLst/>
          </a:prstGeom>
          <a:noFill/>
          <a:ln>
            <a:noFill/>
          </a:ln>
        </p:spPr>
      </p:pic>
      <p:pic>
        <p:nvPicPr>
          <p:cNvPr id="555" name="Google Shape;555;g3768c941c3c_0_3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2371959" y="4128470"/>
            <a:ext cx="713581" cy="615456"/>
          </a:xfrm>
          <a:prstGeom prst="rect">
            <a:avLst/>
          </a:prstGeom>
          <a:noFill/>
          <a:ln>
            <a:noFill/>
          </a:ln>
        </p:spPr>
      </p:pic>
      <p:pic>
        <p:nvPicPr>
          <p:cNvPr id="556" name="Google Shape;556;g3768c941c3c_0_3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625471" y="4047629"/>
            <a:ext cx="787946" cy="777138"/>
          </a:xfrm>
          <a:prstGeom prst="rect">
            <a:avLst/>
          </a:prstGeom>
          <a:noFill/>
          <a:ln>
            <a:noFill/>
          </a:ln>
        </p:spPr>
      </p:pic>
      <p:sp>
        <p:nvSpPr>
          <p:cNvPr id="557" name="Google Shape;557;g3768c941c3c_0_3"/>
          <p:cNvSpPr txBox="1"/>
          <p:nvPr/>
        </p:nvSpPr>
        <p:spPr>
          <a:xfrm>
            <a:off x="311614" y="6047714"/>
            <a:ext cx="1398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b="0" i="0" lang="en-US" sz="1200" u="none" cap="none" strike="noStrike">
                <a:solidFill>
                  <a:srgbClr val="9B9B9B"/>
                </a:solidFill>
                <a:latin typeface="Poppins"/>
                <a:ea typeface="Poppins"/>
                <a:cs typeface="Poppins"/>
                <a:sym typeface="Poppins"/>
              </a:rPr>
              <a:t>Estimated: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b="0" i="0" lang="en-US" sz="1200" u="none" cap="none" strike="noStrike">
                <a:solidFill>
                  <a:srgbClr val="9B9B9B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1200">
                <a:solidFill>
                  <a:srgbClr val="9B9B9B"/>
                </a:solidFill>
                <a:latin typeface="Poppins"/>
                <a:ea typeface="Poppins"/>
                <a:cs typeface="Poppins"/>
                <a:sym typeface="Poppins"/>
              </a:rPr>
              <a:t>8</a:t>
            </a:r>
            <a:r>
              <a:rPr b="0" i="0" lang="en-US" sz="1200" u="none" cap="none" strike="noStrike">
                <a:solidFill>
                  <a:srgbClr val="9B9B9B"/>
                </a:solidFill>
                <a:latin typeface="Poppins"/>
                <a:ea typeface="Poppins"/>
                <a:cs typeface="Poppins"/>
                <a:sym typeface="Poppins"/>
              </a:rPr>
              <a:t>0,000</a:t>
            </a:r>
            <a:endParaRPr b="0" i="0" sz="1200" u="none" cap="none" strike="noStrike">
              <a:solidFill>
                <a:srgbClr val="9B9B9B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58" name="Google Shape;558;g3768c941c3c_0_3"/>
          <p:cNvSpPr txBox="1"/>
          <p:nvPr/>
        </p:nvSpPr>
        <p:spPr>
          <a:xfrm>
            <a:off x="2047779" y="6047731"/>
            <a:ext cx="1398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b="0" i="0" lang="en-US" sz="1200" u="none" cap="none" strike="noStrike">
                <a:solidFill>
                  <a:srgbClr val="9B9B9B"/>
                </a:solidFill>
                <a:latin typeface="Poppins"/>
                <a:ea typeface="Poppins"/>
                <a:cs typeface="Poppins"/>
                <a:sym typeface="Poppins"/>
              </a:rPr>
              <a:t>Estimated: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lang="en-US" sz="1200">
                <a:solidFill>
                  <a:srgbClr val="9B9B9B"/>
                </a:solidFill>
                <a:latin typeface="Poppins"/>
                <a:ea typeface="Poppins"/>
                <a:cs typeface="Poppins"/>
                <a:sym typeface="Poppins"/>
              </a:rPr>
              <a:t>9,364,548</a:t>
            </a:r>
            <a:endParaRPr b="0" i="0" sz="1200" u="none" cap="none" strike="noStrike">
              <a:solidFill>
                <a:srgbClr val="9B9B9B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59" name="Google Shape;559;g3768c941c3c_0_3"/>
          <p:cNvSpPr txBox="1"/>
          <p:nvPr/>
        </p:nvSpPr>
        <p:spPr>
          <a:xfrm>
            <a:off x="3783914" y="6047731"/>
            <a:ext cx="1398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b="0" i="0" lang="en-US" sz="1200" u="none" cap="none" strike="noStrike">
                <a:solidFill>
                  <a:srgbClr val="9B9B9B"/>
                </a:solidFill>
                <a:latin typeface="Poppins"/>
                <a:ea typeface="Poppins"/>
                <a:cs typeface="Poppins"/>
                <a:sym typeface="Poppins"/>
              </a:rPr>
              <a:t>Estimated: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lang="en-US" sz="1200">
                <a:solidFill>
                  <a:srgbClr val="9B9B9B"/>
                </a:solidFill>
                <a:latin typeface="Poppins"/>
                <a:ea typeface="Poppins"/>
                <a:cs typeface="Poppins"/>
                <a:sym typeface="Poppins"/>
              </a:rPr>
              <a:t>497,174</a:t>
            </a:r>
            <a:endParaRPr b="0" i="0" sz="1200" u="none" cap="none" strike="noStrike">
              <a:solidFill>
                <a:srgbClr val="9B9B9B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60" name="Google Shape;560;g3768c941c3c_0_3"/>
          <p:cNvSpPr txBox="1"/>
          <p:nvPr/>
        </p:nvSpPr>
        <p:spPr>
          <a:xfrm>
            <a:off x="8732803" y="6055739"/>
            <a:ext cx="1398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b="0" i="0" lang="en-US" sz="1200" u="none" cap="none" strike="noStrike">
                <a:solidFill>
                  <a:srgbClr val="9B9B9B"/>
                </a:solidFill>
                <a:latin typeface="Poppins"/>
                <a:ea typeface="Poppins"/>
                <a:cs typeface="Poppins"/>
                <a:sym typeface="Poppins"/>
              </a:rPr>
              <a:t>Estimated: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b="0" i="0" lang="en-US" sz="1200" u="none" cap="none" strike="noStrike">
                <a:solidFill>
                  <a:srgbClr val="9B9B9B"/>
                </a:solidFill>
                <a:latin typeface="Poppins"/>
                <a:ea typeface="Poppins"/>
                <a:cs typeface="Poppins"/>
                <a:sym typeface="Poppins"/>
              </a:rPr>
              <a:t>0.10%</a:t>
            </a:r>
            <a:endParaRPr b="0" i="0" sz="1200" u="none" cap="none" strike="noStrike">
              <a:solidFill>
                <a:srgbClr val="9B9B9B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61" name="Google Shape;561;g3768c941c3c_0_3"/>
          <p:cNvSpPr txBox="1"/>
          <p:nvPr/>
        </p:nvSpPr>
        <p:spPr>
          <a:xfrm>
            <a:off x="10406295" y="6055741"/>
            <a:ext cx="1398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b="0" i="0" lang="en-US" sz="1200" u="none" cap="none" strike="noStrike">
                <a:solidFill>
                  <a:srgbClr val="9B9B9B"/>
                </a:solidFill>
                <a:latin typeface="Poppins"/>
                <a:ea typeface="Poppins"/>
                <a:cs typeface="Poppins"/>
                <a:sym typeface="Poppins"/>
              </a:rPr>
              <a:t>Estimated: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b="0" i="0" lang="en-US" sz="1200" u="none" cap="none" strike="noStrike">
                <a:solidFill>
                  <a:srgbClr val="9B9B9B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1200">
                <a:solidFill>
                  <a:srgbClr val="9B9B9B"/>
                </a:solidFill>
                <a:latin typeface="Poppins"/>
                <a:ea typeface="Poppins"/>
                <a:cs typeface="Poppins"/>
                <a:sym typeface="Poppins"/>
              </a:rPr>
              <a:t>6.41</a:t>
            </a:r>
            <a:endParaRPr b="0" i="0" sz="1200" u="none" cap="none" strike="noStrike">
              <a:solidFill>
                <a:srgbClr val="9B9B9B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62" name="Google Shape;562;g3768c941c3c_0_3"/>
          <p:cNvSpPr txBox="1"/>
          <p:nvPr/>
        </p:nvSpPr>
        <p:spPr>
          <a:xfrm>
            <a:off x="7148753" y="6047731"/>
            <a:ext cx="1398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b="0" i="0" lang="en-US" sz="1200" u="none" cap="none" strike="noStrike">
                <a:solidFill>
                  <a:srgbClr val="9B9B9B"/>
                </a:solidFill>
                <a:latin typeface="Poppins"/>
                <a:ea typeface="Poppins"/>
                <a:cs typeface="Poppins"/>
                <a:sym typeface="Poppins"/>
              </a:rPr>
              <a:t>Estimated:</a:t>
            </a:r>
            <a:endParaRPr/>
          </a:p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-US" sz="120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8,949</a:t>
            </a:r>
            <a:endParaRPr b="0" i="0" sz="1200" u="none" cap="none" strike="noStrike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63" name="Google Shape;563;g3768c941c3c_0_3"/>
          <p:cNvSpPr txBox="1"/>
          <p:nvPr/>
        </p:nvSpPr>
        <p:spPr>
          <a:xfrm>
            <a:off x="5480413" y="6047731"/>
            <a:ext cx="1398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b="0" i="0" lang="en-US" sz="1200" u="none" cap="none" strike="noStrike">
                <a:solidFill>
                  <a:srgbClr val="9B9B9B"/>
                </a:solidFill>
                <a:latin typeface="Poppins"/>
                <a:ea typeface="Poppins"/>
                <a:cs typeface="Poppins"/>
                <a:sym typeface="Poppins"/>
              </a:rPr>
              <a:t>Estimated: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lang="en-US" sz="1200">
                <a:solidFill>
                  <a:srgbClr val="9B9B9B"/>
                </a:solidFill>
                <a:latin typeface="Poppins"/>
                <a:ea typeface="Poppins"/>
                <a:cs typeface="Poppins"/>
                <a:sym typeface="Poppins"/>
              </a:rPr>
              <a:t>3 per week</a:t>
            </a:r>
            <a:endParaRPr sz="1200">
              <a:solidFill>
                <a:srgbClr val="9B9B9B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lang="en-US" sz="1200">
                <a:solidFill>
                  <a:srgbClr val="9B9B9B"/>
                </a:solidFill>
                <a:latin typeface="Poppins"/>
                <a:ea typeface="Poppins"/>
                <a:cs typeface="Poppins"/>
                <a:sym typeface="Poppins"/>
              </a:rPr>
              <a:t>18 total</a:t>
            </a:r>
            <a:endParaRPr sz="1200">
              <a:solidFill>
                <a:srgbClr val="9B9B9B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64" name="Google Shape;564;g3768c941c3c_0_3"/>
          <p:cNvSpPr txBox="1"/>
          <p:nvPr/>
        </p:nvSpPr>
        <p:spPr>
          <a:xfrm>
            <a:off x="7093351" y="5393856"/>
            <a:ext cx="14556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-US" sz="2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29,325</a:t>
            </a:r>
            <a:endParaRPr b="0" i="0" sz="22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65" name="Google Shape;565;g3768c941c3c_0_3"/>
          <p:cNvSpPr txBox="1"/>
          <p:nvPr/>
        </p:nvSpPr>
        <p:spPr>
          <a:xfrm>
            <a:off x="8704151" y="5393842"/>
            <a:ext cx="14556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b="0" i="0" lang="en-US" sz="2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0.2</a:t>
            </a:r>
            <a:r>
              <a:rPr lang="en-US" sz="2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4</a:t>
            </a:r>
            <a:r>
              <a:rPr b="0" i="0" lang="en-US" sz="2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%</a:t>
            </a:r>
            <a:endParaRPr b="0" i="0" sz="22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339d57e8f9a_0_50"/>
          <p:cNvSpPr txBox="1"/>
          <p:nvPr>
            <p:ph idx="12" type="sldNum"/>
          </p:nvPr>
        </p:nvSpPr>
        <p:spPr>
          <a:xfrm rot="-5400000">
            <a:off x="11659538" y="332562"/>
            <a:ext cx="4533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71" name="Google Shape;571;g339d57e8f9a_0_50"/>
          <p:cNvSpPr txBox="1"/>
          <p:nvPr/>
        </p:nvSpPr>
        <p:spPr>
          <a:xfrm>
            <a:off x="5041061" y="2262457"/>
            <a:ext cx="21099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500"/>
              <a:buFont typeface="Arial"/>
              <a:buNone/>
            </a:pPr>
            <a:r>
              <a:rPr b="1" lang="en-US" sz="24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128%</a:t>
            </a:r>
            <a:endParaRPr b="1" i="0" sz="2500" u="none" cap="none" strike="noStrike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72" name="Google Shape;572;g339d57e8f9a_0_50"/>
          <p:cNvSpPr txBox="1"/>
          <p:nvPr/>
        </p:nvSpPr>
        <p:spPr>
          <a:xfrm>
            <a:off x="1365462" y="2316300"/>
            <a:ext cx="1957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+55</a:t>
            </a:r>
            <a:r>
              <a:rPr b="1" i="0" lang="en-US" sz="2400" u="none" cap="none" strike="noStrike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%</a:t>
            </a:r>
            <a:endParaRPr/>
          </a:p>
        </p:txBody>
      </p:sp>
      <p:sp>
        <p:nvSpPr>
          <p:cNvPr id="573" name="Google Shape;573;g339d57e8f9a_0_50"/>
          <p:cNvSpPr txBox="1"/>
          <p:nvPr/>
        </p:nvSpPr>
        <p:spPr>
          <a:xfrm>
            <a:off x="8868753" y="2316301"/>
            <a:ext cx="2050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+1</a:t>
            </a:r>
            <a:r>
              <a:rPr b="1" lang="en-US" sz="24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23</a:t>
            </a:r>
            <a:r>
              <a:rPr b="1" i="0" lang="en-US" sz="2400" u="none" cap="none" strike="noStrike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%</a:t>
            </a:r>
            <a:endParaRPr/>
          </a:p>
        </p:txBody>
      </p:sp>
      <p:grpSp>
        <p:nvGrpSpPr>
          <p:cNvPr id="574" name="Google Shape;574;g339d57e8f9a_0_50"/>
          <p:cNvGrpSpPr/>
          <p:nvPr/>
        </p:nvGrpSpPr>
        <p:grpSpPr>
          <a:xfrm>
            <a:off x="738462" y="2865384"/>
            <a:ext cx="3211824" cy="3566928"/>
            <a:chOff x="866162" y="2271122"/>
            <a:chExt cx="3211824" cy="3566928"/>
          </a:xfrm>
        </p:grpSpPr>
        <p:sp>
          <p:nvSpPr>
            <p:cNvPr id="575" name="Google Shape;575;g339d57e8f9a_0_50"/>
            <p:cNvSpPr txBox="1"/>
            <p:nvPr/>
          </p:nvSpPr>
          <p:spPr>
            <a:xfrm>
              <a:off x="1689363" y="5422550"/>
              <a:ext cx="1565400" cy="415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500"/>
                <a:buFont typeface="Arial"/>
                <a:buNone/>
              </a:pPr>
              <a:r>
                <a:rPr b="0" i="0" lang="en-US" sz="1500" u="none" cap="none" strike="noStrike">
                  <a:solidFill>
                    <a:schemeClr val="dk1"/>
                  </a:solidFill>
                  <a:latin typeface="Poppins"/>
                  <a:ea typeface="Poppins"/>
                  <a:cs typeface="Poppins"/>
                  <a:sym typeface="Poppins"/>
                </a:rPr>
                <a:t>IMPRESSIONS</a:t>
              </a:r>
              <a:endParaRPr b="0" i="0" sz="15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pic>
          <p:nvPicPr>
            <p:cNvPr id="576" name="Google Shape;576;g339d57e8f9a_0_50" title="Chart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66162" y="2271122"/>
              <a:ext cx="3211824" cy="30440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77" name="Google Shape;577;g339d57e8f9a_0_50"/>
          <p:cNvGrpSpPr/>
          <p:nvPr/>
        </p:nvGrpSpPr>
        <p:grpSpPr>
          <a:xfrm>
            <a:off x="4339516" y="2831847"/>
            <a:ext cx="3408362" cy="3633991"/>
            <a:chOff x="4566241" y="2271122"/>
            <a:chExt cx="3408362" cy="3633991"/>
          </a:xfrm>
        </p:grpSpPr>
        <p:sp>
          <p:nvSpPr>
            <p:cNvPr id="578" name="Google Shape;578;g339d57e8f9a_0_50"/>
            <p:cNvSpPr txBox="1"/>
            <p:nvPr/>
          </p:nvSpPr>
          <p:spPr>
            <a:xfrm>
              <a:off x="5542613" y="5489613"/>
              <a:ext cx="1455600" cy="415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500"/>
                <a:buFont typeface="Arial"/>
                <a:buNone/>
              </a:pPr>
              <a:r>
                <a:rPr lang="en-US" sz="1500">
                  <a:solidFill>
                    <a:schemeClr val="dk1"/>
                  </a:solidFill>
                  <a:latin typeface="Poppins"/>
                  <a:ea typeface="Poppins"/>
                  <a:cs typeface="Poppins"/>
                  <a:sym typeface="Poppins"/>
                </a:rPr>
                <a:t>REACH</a:t>
              </a:r>
              <a:endParaRPr b="0" i="0" sz="15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pic>
          <p:nvPicPr>
            <p:cNvPr id="579" name="Google Shape;579;g339d57e8f9a_0_50" title="Chart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566241" y="2271122"/>
              <a:ext cx="3408362" cy="30440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80" name="Google Shape;580;g339d57e8f9a_0_50"/>
          <p:cNvGrpSpPr/>
          <p:nvPr/>
        </p:nvGrpSpPr>
        <p:grpSpPr>
          <a:xfrm>
            <a:off x="8241712" y="2883399"/>
            <a:ext cx="3211825" cy="3548914"/>
            <a:chOff x="8248612" y="2424199"/>
            <a:chExt cx="3211825" cy="3548914"/>
          </a:xfrm>
        </p:grpSpPr>
        <p:sp>
          <p:nvSpPr>
            <p:cNvPr id="581" name="Google Shape;581;g339d57e8f9a_0_50"/>
            <p:cNvSpPr txBox="1"/>
            <p:nvPr/>
          </p:nvSpPr>
          <p:spPr>
            <a:xfrm>
              <a:off x="9126726" y="5557613"/>
              <a:ext cx="1455600" cy="415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500"/>
                <a:buFont typeface="Arial"/>
                <a:buNone/>
              </a:pPr>
              <a:r>
                <a:rPr lang="en-US" sz="1500">
                  <a:solidFill>
                    <a:schemeClr val="dk1"/>
                  </a:solidFill>
                  <a:latin typeface="Poppins"/>
                  <a:ea typeface="Poppins"/>
                  <a:cs typeface="Poppins"/>
                  <a:sym typeface="Poppins"/>
                </a:rPr>
                <a:t>CLICKS</a:t>
              </a:r>
              <a:endParaRPr b="0" i="0" sz="15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pic>
          <p:nvPicPr>
            <p:cNvPr id="582" name="Google Shape;582;g339d57e8f9a_0_50" title="Chart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8248612" y="2424199"/>
              <a:ext cx="3211825" cy="303953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83" name="Google Shape;583;g339d57e8f9a_0_50"/>
          <p:cNvSpPr txBox="1"/>
          <p:nvPr/>
        </p:nvSpPr>
        <p:spPr>
          <a:xfrm>
            <a:off x="350525" y="670975"/>
            <a:ext cx="10887900" cy="13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Our campaign over delivered on planned traffic &amp; engagement metrics, suggesting ads drove interest and consideration amongst prospective Boots shoppers</a:t>
            </a:r>
            <a:endParaRPr b="1" sz="2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32d8533fe21_0_59"/>
          <p:cNvSpPr txBox="1"/>
          <p:nvPr>
            <p:ph type="title"/>
          </p:nvPr>
        </p:nvSpPr>
        <p:spPr>
          <a:xfrm>
            <a:off x="517014" y="454926"/>
            <a:ext cx="10752900" cy="12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2900"/>
              <a:t>TikTok delivered a more </a:t>
            </a:r>
            <a:r>
              <a:rPr lang="en-US" sz="2900">
                <a:latin typeface="Poppins"/>
                <a:ea typeface="Poppins"/>
                <a:cs typeface="Poppins"/>
                <a:sym typeface="Poppins"/>
              </a:rPr>
              <a:t>cost-efficient CPM and enabled the campaign to deliver more </a:t>
            </a:r>
            <a:r>
              <a:rPr lang="en-US" sz="2900"/>
              <a:t>impressions than expected</a:t>
            </a:r>
            <a:endParaRPr sz="2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89" name="Google Shape;589;g32d8533fe21_0_59"/>
          <p:cNvSpPr txBox="1"/>
          <p:nvPr>
            <p:ph idx="12" type="sldNum"/>
          </p:nvPr>
        </p:nvSpPr>
        <p:spPr>
          <a:xfrm rot="-5400000">
            <a:off x="15525501" y="463866"/>
            <a:ext cx="6045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90" name="Google Shape;590;g32d8533fe21_0_59"/>
          <p:cNvSpPr/>
          <p:nvPr/>
        </p:nvSpPr>
        <p:spPr>
          <a:xfrm>
            <a:off x="555625" y="2095475"/>
            <a:ext cx="1291200" cy="985200"/>
          </a:xfrm>
          <a:prstGeom prst="rect">
            <a:avLst/>
          </a:prstGeom>
          <a:solidFill>
            <a:srgbClr val="33A695"/>
          </a:solidFill>
          <a:ln cap="flat" cmpd="sng" w="25400">
            <a:solidFill>
              <a:srgbClr val="33A69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18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Overall</a:t>
            </a:r>
            <a:endParaRPr b="1" i="0" sz="18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91" name="Google Shape;591;g32d8533fe21_0_59"/>
          <p:cNvSpPr/>
          <p:nvPr/>
        </p:nvSpPr>
        <p:spPr>
          <a:xfrm>
            <a:off x="2005394" y="2095475"/>
            <a:ext cx="1044900" cy="985200"/>
          </a:xfrm>
          <a:prstGeom prst="rect">
            <a:avLst/>
          </a:prstGeom>
          <a:solidFill>
            <a:srgbClr val="D8D8D8"/>
          </a:solidFill>
          <a:ln cap="flat" cmpd="sng" w="25400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-US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2,033,586</a:t>
            </a:r>
            <a:endParaRPr b="1">
              <a:solidFill>
                <a:srgbClr val="12121A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592" name="Google Shape;592;g32d8533fe21_0_59"/>
          <p:cNvSpPr/>
          <p:nvPr/>
        </p:nvSpPr>
        <p:spPr>
          <a:xfrm>
            <a:off x="3189010" y="2095475"/>
            <a:ext cx="1044900" cy="985200"/>
          </a:xfrm>
          <a:prstGeom prst="rect">
            <a:avLst/>
          </a:prstGeom>
          <a:solidFill>
            <a:srgbClr val="D8D8D8"/>
          </a:solidFill>
          <a:ln cap="flat" cmpd="sng" w="25400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12,294,399</a:t>
            </a:r>
            <a:endParaRPr sz="130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93" name="Google Shape;593;g32d8533fe21_0_59"/>
          <p:cNvSpPr/>
          <p:nvPr/>
        </p:nvSpPr>
        <p:spPr>
          <a:xfrm>
            <a:off x="4372628" y="2095475"/>
            <a:ext cx="1044900" cy="985200"/>
          </a:xfrm>
          <a:prstGeom prst="rect">
            <a:avLst/>
          </a:prstGeom>
          <a:solidFill>
            <a:srgbClr val="D8D8D8"/>
          </a:solidFill>
          <a:ln cap="flat" cmpd="sng" w="25400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0.2</a:t>
            </a:r>
            <a:r>
              <a:rPr b="1" lang="en-US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4</a:t>
            </a:r>
            <a:r>
              <a:rPr b="1" i="0" lang="en-US" sz="1400" u="none" cap="none" strike="noStrike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%</a:t>
            </a:r>
            <a:endParaRPr b="0" i="0" sz="1200" u="none" cap="none" strike="noStrike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4" name="Google Shape;594;g32d8533fe21_0_59"/>
          <p:cNvSpPr/>
          <p:nvPr/>
        </p:nvSpPr>
        <p:spPr>
          <a:xfrm>
            <a:off x="5556245" y="2095475"/>
            <a:ext cx="1044900" cy="985200"/>
          </a:xfrm>
          <a:prstGeom prst="rect">
            <a:avLst/>
          </a:prstGeom>
          <a:solidFill>
            <a:srgbClr val="D8D8D8"/>
          </a:solidFill>
          <a:ln cap="flat" cmpd="sng" w="25400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4.55</a:t>
            </a:r>
            <a:endParaRPr b="0" i="0" sz="1400" u="none" cap="none" strike="noStrike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95" name="Google Shape;595;g32d8533fe21_0_59"/>
          <p:cNvSpPr/>
          <p:nvPr/>
        </p:nvSpPr>
        <p:spPr>
          <a:xfrm>
            <a:off x="6739863" y="2095475"/>
            <a:ext cx="1044900" cy="985200"/>
          </a:xfrm>
          <a:prstGeom prst="rect">
            <a:avLst/>
          </a:prstGeom>
          <a:solidFill>
            <a:srgbClr val="D8D8D8"/>
          </a:solidFill>
          <a:ln cap="flat" cmpd="sng" w="25400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-US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29,325</a:t>
            </a:r>
            <a:endParaRPr b="1">
              <a:solidFill>
                <a:srgbClr val="12121A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596" name="Google Shape;596;g32d8533fe21_0_59"/>
          <p:cNvSpPr/>
          <p:nvPr/>
        </p:nvSpPr>
        <p:spPr>
          <a:xfrm>
            <a:off x="7923480" y="2095475"/>
            <a:ext cx="1044900" cy="985200"/>
          </a:xfrm>
          <a:prstGeom prst="rect">
            <a:avLst/>
          </a:prstGeom>
          <a:solidFill>
            <a:srgbClr val="D8D8D8"/>
          </a:solidFill>
          <a:ln cap="flat" cmpd="sng" w="25400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-US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£79,763</a:t>
            </a:r>
            <a:endParaRPr b="0" i="0" sz="1200" u="none" cap="none" strike="noStrike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7" name="Google Shape;597;g32d8533fe21_0_59"/>
          <p:cNvSpPr/>
          <p:nvPr/>
        </p:nvSpPr>
        <p:spPr>
          <a:xfrm>
            <a:off x="9107096" y="2095475"/>
            <a:ext cx="1165200" cy="985200"/>
          </a:xfrm>
          <a:prstGeom prst="rect">
            <a:avLst/>
          </a:prstGeom>
          <a:solidFill>
            <a:srgbClr val="D8D8D8"/>
          </a:solidFill>
          <a:ln cap="flat" cmpd="sng" w="25400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12121A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£16,680.56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50" u="none" cap="none" strike="noStrike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£0.40 ROAS</a:t>
            </a:r>
            <a:endParaRPr b="0" i="0" sz="1200" u="none" cap="none" strike="noStrike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8" name="Google Shape;598;g32d8533fe21_0_59"/>
          <p:cNvSpPr/>
          <p:nvPr/>
        </p:nvSpPr>
        <p:spPr>
          <a:xfrm>
            <a:off x="3183846" y="1952600"/>
            <a:ext cx="1044900" cy="29520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635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1" i="0" lang="en-US" sz="1050" u="none" cap="none" strike="noStrike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Impressions</a:t>
            </a:r>
            <a:endParaRPr b="1" i="0" sz="1050" u="none" cap="none" strike="noStrike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9" name="Google Shape;599;g32d8533fe21_0_59"/>
          <p:cNvSpPr/>
          <p:nvPr/>
        </p:nvSpPr>
        <p:spPr>
          <a:xfrm>
            <a:off x="2070696" y="1952600"/>
            <a:ext cx="905700" cy="29520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635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1" i="0" lang="en-US" sz="1050" u="none" cap="none" strike="noStrike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Reach</a:t>
            </a:r>
            <a:endParaRPr b="0" i="0" sz="1050" u="none" cap="none" strike="noStrike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0" name="Google Shape;600;g32d8533fe21_0_59"/>
          <p:cNvSpPr/>
          <p:nvPr/>
        </p:nvSpPr>
        <p:spPr>
          <a:xfrm>
            <a:off x="4437929" y="1952600"/>
            <a:ext cx="905700" cy="29520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635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1" i="0" lang="en-US" sz="1050" u="none" cap="none" strike="noStrike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CTR</a:t>
            </a:r>
            <a:endParaRPr b="0" i="0" sz="1050" u="none" cap="none" strike="noStrike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1" name="Google Shape;601;g32d8533fe21_0_59"/>
          <p:cNvSpPr/>
          <p:nvPr/>
        </p:nvSpPr>
        <p:spPr>
          <a:xfrm>
            <a:off x="5621545" y="1952600"/>
            <a:ext cx="905700" cy="29520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635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1" i="0" lang="en-US" sz="1050" u="none" cap="none" strike="noStrike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Net CPM</a:t>
            </a:r>
            <a:endParaRPr b="0" i="0" sz="1050" u="none" cap="none" strike="noStrike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2" name="Google Shape;602;g32d8533fe21_0_59"/>
          <p:cNvSpPr/>
          <p:nvPr/>
        </p:nvSpPr>
        <p:spPr>
          <a:xfrm>
            <a:off x="6813325" y="1952600"/>
            <a:ext cx="905700" cy="29520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635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1" i="0" lang="en-US" sz="1050" u="none" cap="none" strike="noStrike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Link Clicks</a:t>
            </a:r>
            <a:endParaRPr b="0" i="0" sz="1050" u="none" cap="none" strike="noStrike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3" name="Google Shape;603;g32d8533fe21_0_59"/>
          <p:cNvSpPr/>
          <p:nvPr/>
        </p:nvSpPr>
        <p:spPr>
          <a:xfrm>
            <a:off x="7988778" y="1952600"/>
            <a:ext cx="905700" cy="29520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635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1" i="0" lang="en-US" sz="1050" u="none" cap="none" strike="noStrike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Gross Spend</a:t>
            </a:r>
            <a:endParaRPr b="0" i="0" sz="1050" u="none" cap="none" strike="noStrike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4" name="Google Shape;604;g32d8533fe21_0_59"/>
          <p:cNvSpPr/>
          <p:nvPr/>
        </p:nvSpPr>
        <p:spPr>
          <a:xfrm>
            <a:off x="9237698" y="1952600"/>
            <a:ext cx="905700" cy="29520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635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50"/>
              <a:buFont typeface="Arial"/>
              <a:buNone/>
            </a:pPr>
            <a:r>
              <a:rPr b="1" i="0" lang="en-US" sz="950" u="none" cap="none" strike="noStrike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Brand Revenue</a:t>
            </a:r>
            <a:endParaRPr b="0" i="0" sz="950" u="none" cap="none" strike="noStrike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5" name="Google Shape;605;g32d8533fe21_0_59"/>
          <p:cNvSpPr/>
          <p:nvPr/>
        </p:nvSpPr>
        <p:spPr>
          <a:xfrm>
            <a:off x="10394749" y="2095475"/>
            <a:ext cx="1165200" cy="985200"/>
          </a:xfrm>
          <a:prstGeom prst="rect">
            <a:avLst/>
          </a:prstGeom>
          <a:solidFill>
            <a:srgbClr val="D8D8D8"/>
          </a:solidFill>
          <a:ln cap="flat" cmpd="sng" w="25400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12121A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00" u="none" cap="none" strike="noStrike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£15,657.15</a:t>
            </a:r>
            <a:endParaRPr b="1" i="0" sz="1400" u="none" cap="none" strike="noStrike">
              <a:solidFill>
                <a:srgbClr val="12121A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50" u="none" cap="none" strike="noStrike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£0.37 ROAS</a:t>
            </a:r>
            <a:endParaRPr/>
          </a:p>
        </p:txBody>
      </p:sp>
      <p:sp>
        <p:nvSpPr>
          <p:cNvPr id="606" name="Google Shape;606;g32d8533fe21_0_59"/>
          <p:cNvSpPr/>
          <p:nvPr/>
        </p:nvSpPr>
        <p:spPr>
          <a:xfrm>
            <a:off x="10525351" y="1952600"/>
            <a:ext cx="905700" cy="29520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635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1" i="0" lang="en-US" sz="1050" u="none" cap="none" strike="noStrike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Product Revenue*</a:t>
            </a:r>
            <a:endParaRPr b="0" i="0" sz="1050" u="none" cap="none" strike="noStrike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7" name="Google Shape;607;g32d8533fe21_0_59"/>
          <p:cNvSpPr/>
          <p:nvPr/>
        </p:nvSpPr>
        <p:spPr>
          <a:xfrm>
            <a:off x="555625" y="3390875"/>
            <a:ext cx="1291200" cy="985200"/>
          </a:xfrm>
          <a:prstGeom prst="rect">
            <a:avLst/>
          </a:prstGeom>
          <a:solidFill>
            <a:schemeClr val="accent6"/>
          </a:solidFill>
          <a:ln cap="flat" cmpd="sng" w="254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18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Meta</a:t>
            </a:r>
            <a:endParaRPr b="1" i="0" sz="18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08" name="Google Shape;608;g32d8533fe21_0_59"/>
          <p:cNvSpPr/>
          <p:nvPr/>
        </p:nvSpPr>
        <p:spPr>
          <a:xfrm>
            <a:off x="2005394" y="3390875"/>
            <a:ext cx="1044900" cy="985200"/>
          </a:xfrm>
          <a:prstGeom prst="rect">
            <a:avLst/>
          </a:prstGeom>
          <a:solidFill>
            <a:srgbClr val="D8D8D8"/>
          </a:solidFill>
          <a:ln cap="flat" cmpd="sng" w="25400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-US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830,834</a:t>
            </a:r>
            <a:endParaRPr b="1">
              <a:solidFill>
                <a:srgbClr val="12121A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609" name="Google Shape;609;g32d8533fe21_0_59"/>
          <p:cNvSpPr/>
          <p:nvPr/>
        </p:nvSpPr>
        <p:spPr>
          <a:xfrm>
            <a:off x="3189010" y="3390875"/>
            <a:ext cx="1044900" cy="985200"/>
          </a:xfrm>
          <a:prstGeom prst="rect">
            <a:avLst/>
          </a:prstGeom>
          <a:solidFill>
            <a:srgbClr val="D8D8D8"/>
          </a:solidFill>
          <a:ln cap="flat" cmpd="sng" w="25400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US" sz="1300" u="none" cap="none" strike="noStrike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6,833,434</a:t>
            </a:r>
            <a:endParaRPr b="0" i="0" sz="1300" u="none" cap="none" strike="noStrike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10" name="Google Shape;610;g32d8533fe21_0_59"/>
          <p:cNvSpPr/>
          <p:nvPr/>
        </p:nvSpPr>
        <p:spPr>
          <a:xfrm>
            <a:off x="4372628" y="3390875"/>
            <a:ext cx="1044900" cy="985200"/>
          </a:xfrm>
          <a:prstGeom prst="rect">
            <a:avLst/>
          </a:prstGeom>
          <a:solidFill>
            <a:srgbClr val="D8D8D8"/>
          </a:solidFill>
          <a:ln cap="flat" cmpd="sng" w="25400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0.21%</a:t>
            </a:r>
            <a:endParaRPr b="0" i="0" sz="1200" u="none" cap="none" strike="noStrike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1" name="Google Shape;611;g32d8533fe21_0_59"/>
          <p:cNvSpPr/>
          <p:nvPr/>
        </p:nvSpPr>
        <p:spPr>
          <a:xfrm>
            <a:off x="5556245" y="3390875"/>
            <a:ext cx="1044900" cy="985200"/>
          </a:xfrm>
          <a:prstGeom prst="rect">
            <a:avLst/>
          </a:prstGeom>
          <a:solidFill>
            <a:srgbClr val="D8D8D8"/>
          </a:solidFill>
          <a:ln cap="flat" cmpd="sng" w="25400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£6.12</a:t>
            </a:r>
            <a:endParaRPr b="0" i="0" sz="1400" u="none" cap="none" strike="noStrike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12" name="Google Shape;612;g32d8533fe21_0_59"/>
          <p:cNvSpPr/>
          <p:nvPr/>
        </p:nvSpPr>
        <p:spPr>
          <a:xfrm>
            <a:off x="6739863" y="3390875"/>
            <a:ext cx="1044900" cy="985200"/>
          </a:xfrm>
          <a:prstGeom prst="rect">
            <a:avLst/>
          </a:prstGeom>
          <a:solidFill>
            <a:srgbClr val="D8D8D8"/>
          </a:solidFill>
          <a:ln cap="flat" cmpd="sng" w="25400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14,687</a:t>
            </a:r>
            <a:endParaRPr b="1" i="0" sz="1400" u="none" cap="none" strike="noStrike">
              <a:solidFill>
                <a:srgbClr val="12121A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613" name="Google Shape;613;g32d8533fe21_0_59"/>
          <p:cNvSpPr/>
          <p:nvPr/>
        </p:nvSpPr>
        <p:spPr>
          <a:xfrm>
            <a:off x="7923480" y="3390875"/>
            <a:ext cx="1044900" cy="985200"/>
          </a:xfrm>
          <a:prstGeom prst="rect">
            <a:avLst/>
          </a:prstGeom>
          <a:solidFill>
            <a:srgbClr val="D8D8D8"/>
          </a:solidFill>
          <a:ln cap="flat" cmpd="sng" w="25400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00" u="none" cap="none" strike="noStrike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£59,763</a:t>
            </a:r>
            <a:endParaRPr b="1" i="0" sz="1400" u="none" cap="none" strike="noStrike">
              <a:solidFill>
                <a:srgbClr val="12121A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614" name="Google Shape;614;g32d8533fe21_0_59"/>
          <p:cNvSpPr/>
          <p:nvPr/>
        </p:nvSpPr>
        <p:spPr>
          <a:xfrm>
            <a:off x="9107096" y="3390875"/>
            <a:ext cx="1165200" cy="985200"/>
          </a:xfrm>
          <a:prstGeom prst="rect">
            <a:avLst/>
          </a:prstGeom>
          <a:solidFill>
            <a:srgbClr val="D8D8D8"/>
          </a:solidFill>
          <a:ln cap="flat" cmpd="sng" w="25400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12121A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£16,680.56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"/>
              <a:buFont typeface="Arial"/>
              <a:buNone/>
            </a:pPr>
            <a:r>
              <a:rPr b="1" i="0" lang="en-US" sz="850" u="none" cap="none" strike="noStrike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£0.40 ROAS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"/>
              <a:buFont typeface="Arial"/>
              <a:buNone/>
            </a:pPr>
            <a:r>
              <a:rPr b="1" i="0" lang="en-US" sz="850" u="none" cap="none" strike="noStrike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£0.28 ROI</a:t>
            </a:r>
            <a:endParaRPr/>
          </a:p>
        </p:txBody>
      </p:sp>
      <p:sp>
        <p:nvSpPr>
          <p:cNvPr id="615" name="Google Shape;615;g32d8533fe21_0_59"/>
          <p:cNvSpPr/>
          <p:nvPr/>
        </p:nvSpPr>
        <p:spPr>
          <a:xfrm>
            <a:off x="3183846" y="3248000"/>
            <a:ext cx="1044900" cy="29520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635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1" i="0" lang="en-US" sz="1050" u="none" cap="none" strike="noStrike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Impressions</a:t>
            </a:r>
            <a:endParaRPr b="1" i="0" sz="1050" u="none" cap="none" strike="noStrike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6" name="Google Shape;616;g32d8533fe21_0_59"/>
          <p:cNvSpPr/>
          <p:nvPr/>
        </p:nvSpPr>
        <p:spPr>
          <a:xfrm>
            <a:off x="2070696" y="3248000"/>
            <a:ext cx="905700" cy="29520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635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1" i="0" lang="en-US" sz="1050" u="none" cap="none" strike="noStrike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Reach</a:t>
            </a:r>
            <a:endParaRPr b="0" i="0" sz="1050" u="none" cap="none" strike="noStrike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7" name="Google Shape;617;g32d8533fe21_0_59"/>
          <p:cNvSpPr/>
          <p:nvPr/>
        </p:nvSpPr>
        <p:spPr>
          <a:xfrm>
            <a:off x="4437929" y="3248000"/>
            <a:ext cx="905700" cy="29520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635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1" i="0" lang="en-US" sz="1050" u="none" cap="none" strike="noStrike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CTR</a:t>
            </a:r>
            <a:endParaRPr b="0" i="0" sz="1050" u="none" cap="none" strike="noStrike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8" name="Google Shape;618;g32d8533fe21_0_59"/>
          <p:cNvSpPr/>
          <p:nvPr/>
        </p:nvSpPr>
        <p:spPr>
          <a:xfrm>
            <a:off x="5621545" y="3248000"/>
            <a:ext cx="905700" cy="29520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635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1" i="0" lang="en-US" sz="1050" u="none" cap="none" strike="noStrike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Net CPM</a:t>
            </a:r>
            <a:endParaRPr b="0" i="0" sz="1050" u="none" cap="none" strike="noStrike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9" name="Google Shape;619;g32d8533fe21_0_59"/>
          <p:cNvSpPr/>
          <p:nvPr/>
        </p:nvSpPr>
        <p:spPr>
          <a:xfrm>
            <a:off x="6813325" y="3248000"/>
            <a:ext cx="905700" cy="29520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635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1" i="0" lang="en-US" sz="1050" u="none" cap="none" strike="noStrike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Link Clicks</a:t>
            </a:r>
            <a:endParaRPr b="0" i="0" sz="1050" u="none" cap="none" strike="noStrike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0" name="Google Shape;620;g32d8533fe21_0_59"/>
          <p:cNvSpPr/>
          <p:nvPr/>
        </p:nvSpPr>
        <p:spPr>
          <a:xfrm>
            <a:off x="7988778" y="3248000"/>
            <a:ext cx="905700" cy="29520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635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1" i="0" lang="en-US" sz="1050" u="none" cap="none" strike="noStrike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Gross Spend</a:t>
            </a:r>
            <a:endParaRPr b="0" i="0" sz="1050" u="none" cap="none" strike="noStrike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1" name="Google Shape;621;g32d8533fe21_0_59"/>
          <p:cNvSpPr/>
          <p:nvPr/>
        </p:nvSpPr>
        <p:spPr>
          <a:xfrm>
            <a:off x="9237698" y="3248000"/>
            <a:ext cx="905700" cy="29520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635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50"/>
              <a:buFont typeface="Arial"/>
              <a:buNone/>
            </a:pPr>
            <a:r>
              <a:rPr b="1" i="0" lang="en-US" sz="950" u="none" cap="none" strike="noStrike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Brand Revenue</a:t>
            </a:r>
            <a:endParaRPr b="0" i="0" sz="950" u="none" cap="none" strike="noStrike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2" name="Google Shape;622;g32d8533fe21_0_59"/>
          <p:cNvSpPr/>
          <p:nvPr/>
        </p:nvSpPr>
        <p:spPr>
          <a:xfrm>
            <a:off x="10394749" y="3390875"/>
            <a:ext cx="1165200" cy="985200"/>
          </a:xfrm>
          <a:prstGeom prst="rect">
            <a:avLst/>
          </a:prstGeom>
          <a:solidFill>
            <a:srgbClr val="D8D8D8"/>
          </a:solidFill>
          <a:ln cap="flat" cmpd="sng" w="25400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12121A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£15,657.15</a:t>
            </a:r>
            <a:endParaRPr b="1" i="0" sz="1400" u="none" cap="none" strike="noStrike">
              <a:solidFill>
                <a:srgbClr val="12121A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"/>
              <a:buFont typeface="Arial"/>
              <a:buNone/>
            </a:pPr>
            <a:r>
              <a:rPr b="1" i="0" lang="en-US" sz="850" u="none" cap="none" strike="noStrike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£0.37 ROAS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"/>
              <a:buFont typeface="Arial"/>
              <a:buNone/>
            </a:pPr>
            <a:r>
              <a:rPr b="1" i="0" lang="en-US" sz="850" u="none" cap="none" strike="noStrike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£0.26 ROI</a:t>
            </a:r>
            <a:endParaRPr/>
          </a:p>
        </p:txBody>
      </p:sp>
      <p:sp>
        <p:nvSpPr>
          <p:cNvPr id="623" name="Google Shape;623;g32d8533fe21_0_59"/>
          <p:cNvSpPr/>
          <p:nvPr/>
        </p:nvSpPr>
        <p:spPr>
          <a:xfrm>
            <a:off x="10525351" y="3248000"/>
            <a:ext cx="905700" cy="29520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635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1" i="0" lang="en-US" sz="1050" u="none" cap="none" strike="noStrike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Product Revenue*</a:t>
            </a:r>
            <a:endParaRPr b="0" i="0" sz="1050" u="none" cap="none" strike="noStrike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4" name="Google Shape;624;g32d8533fe21_0_59"/>
          <p:cNvSpPr/>
          <p:nvPr/>
        </p:nvSpPr>
        <p:spPr>
          <a:xfrm>
            <a:off x="555625" y="4686275"/>
            <a:ext cx="1291200" cy="985200"/>
          </a:xfrm>
          <a:prstGeom prst="rect">
            <a:avLst/>
          </a:prstGeom>
          <a:solidFill>
            <a:schemeClr val="accent1"/>
          </a:solidFill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-US" sz="18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TikTok</a:t>
            </a:r>
            <a:endParaRPr b="1" i="0" sz="18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25" name="Google Shape;625;g32d8533fe21_0_59"/>
          <p:cNvSpPr/>
          <p:nvPr/>
        </p:nvSpPr>
        <p:spPr>
          <a:xfrm>
            <a:off x="2005394" y="4686275"/>
            <a:ext cx="1044900" cy="985200"/>
          </a:xfrm>
          <a:prstGeom prst="rect">
            <a:avLst/>
          </a:prstGeom>
          <a:solidFill>
            <a:srgbClr val="D8D8D8"/>
          </a:solidFill>
          <a:ln cap="flat" cmpd="sng" w="25400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-US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1,202,752</a:t>
            </a:r>
            <a:endParaRPr b="1">
              <a:solidFill>
                <a:srgbClr val="12121A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626" name="Google Shape;626;g32d8533fe21_0_59"/>
          <p:cNvSpPr/>
          <p:nvPr/>
        </p:nvSpPr>
        <p:spPr>
          <a:xfrm>
            <a:off x="3189010" y="4686275"/>
            <a:ext cx="1044900" cy="985200"/>
          </a:xfrm>
          <a:prstGeom prst="rect">
            <a:avLst/>
          </a:prstGeom>
          <a:solidFill>
            <a:srgbClr val="D8D8D8"/>
          </a:solidFill>
          <a:ln cap="flat" cmpd="sng" w="25400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5,460,965</a:t>
            </a:r>
            <a:endParaRPr sz="130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27" name="Google Shape;627;g32d8533fe21_0_59"/>
          <p:cNvSpPr/>
          <p:nvPr/>
        </p:nvSpPr>
        <p:spPr>
          <a:xfrm>
            <a:off x="4372628" y="4686275"/>
            <a:ext cx="1044900" cy="985200"/>
          </a:xfrm>
          <a:prstGeom prst="rect">
            <a:avLst/>
          </a:prstGeom>
          <a:solidFill>
            <a:srgbClr val="D8D8D8"/>
          </a:solidFill>
          <a:ln cap="flat" cmpd="sng" w="25400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00" u="none" cap="none" strike="noStrike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0.</a:t>
            </a:r>
            <a:r>
              <a:rPr b="1" lang="en-US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27</a:t>
            </a:r>
            <a:r>
              <a:rPr b="1" i="0" lang="en-US" sz="1400" u="none" cap="none" strike="noStrike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%</a:t>
            </a:r>
            <a:endParaRPr b="0" i="0" sz="1200" u="none" cap="none" strike="noStrike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8" name="Google Shape;628;g32d8533fe21_0_59"/>
          <p:cNvSpPr/>
          <p:nvPr/>
        </p:nvSpPr>
        <p:spPr>
          <a:xfrm>
            <a:off x="5556245" y="4686275"/>
            <a:ext cx="1044900" cy="985200"/>
          </a:xfrm>
          <a:prstGeom prst="rect">
            <a:avLst/>
          </a:prstGeom>
          <a:solidFill>
            <a:srgbClr val="D8D8D8"/>
          </a:solidFill>
          <a:ln cap="flat" cmpd="sng" w="25400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2.56</a:t>
            </a:r>
            <a:endParaRPr b="0" i="0" sz="1400" u="none" cap="none" strike="noStrike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29" name="Google Shape;629;g32d8533fe21_0_59"/>
          <p:cNvSpPr/>
          <p:nvPr/>
        </p:nvSpPr>
        <p:spPr>
          <a:xfrm>
            <a:off x="6739863" y="4686275"/>
            <a:ext cx="1044900" cy="985200"/>
          </a:xfrm>
          <a:prstGeom prst="rect">
            <a:avLst/>
          </a:prstGeom>
          <a:solidFill>
            <a:srgbClr val="D8D8D8"/>
          </a:solidFill>
          <a:ln cap="flat" cmpd="sng" w="25400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14,638</a:t>
            </a:r>
            <a:endParaRPr b="1" i="0" sz="1400" u="none" cap="none" strike="noStrike">
              <a:solidFill>
                <a:srgbClr val="12121A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630" name="Google Shape;630;g32d8533fe21_0_59"/>
          <p:cNvSpPr/>
          <p:nvPr/>
        </p:nvSpPr>
        <p:spPr>
          <a:xfrm>
            <a:off x="7923480" y="4686275"/>
            <a:ext cx="1044900" cy="985200"/>
          </a:xfrm>
          <a:prstGeom prst="rect">
            <a:avLst/>
          </a:prstGeom>
          <a:solidFill>
            <a:srgbClr val="D8D8D8"/>
          </a:solidFill>
          <a:ln cap="flat" cmpd="sng" w="25400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00" u="none" cap="none" strike="noStrike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£</a:t>
            </a:r>
            <a:r>
              <a:rPr b="1" lang="en-US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20,000</a:t>
            </a:r>
            <a:endParaRPr b="0" i="0" sz="1200" u="none" cap="none" strike="noStrike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1" name="Google Shape;631;g32d8533fe21_0_59"/>
          <p:cNvSpPr/>
          <p:nvPr/>
        </p:nvSpPr>
        <p:spPr>
          <a:xfrm>
            <a:off x="9107100" y="4686275"/>
            <a:ext cx="1165200" cy="985200"/>
          </a:xfrm>
          <a:prstGeom prst="rect">
            <a:avLst/>
          </a:prstGeom>
          <a:solidFill>
            <a:srgbClr val="D8D8D8"/>
          </a:solidFill>
          <a:ln cap="flat" cmpd="sng" w="25400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"/>
              <a:buFont typeface="Arial"/>
              <a:buNone/>
            </a:pPr>
            <a:r>
              <a:rPr b="1" lang="en-US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N/A</a:t>
            </a:r>
            <a:endParaRPr b="1" i="0" sz="850" u="none" cap="none" strike="noStrike">
              <a:solidFill>
                <a:srgbClr val="12121A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632" name="Google Shape;632;g32d8533fe21_0_59"/>
          <p:cNvSpPr/>
          <p:nvPr/>
        </p:nvSpPr>
        <p:spPr>
          <a:xfrm>
            <a:off x="3183846" y="4543400"/>
            <a:ext cx="1044900" cy="29520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635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1" i="0" lang="en-US" sz="1050" u="none" cap="none" strike="noStrike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Impressions</a:t>
            </a:r>
            <a:endParaRPr b="1" i="0" sz="1050" u="none" cap="none" strike="noStrike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3" name="Google Shape;633;g32d8533fe21_0_59"/>
          <p:cNvSpPr/>
          <p:nvPr/>
        </p:nvSpPr>
        <p:spPr>
          <a:xfrm>
            <a:off x="2070696" y="4543400"/>
            <a:ext cx="905700" cy="29520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635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1" i="0" lang="en-US" sz="1050" u="none" cap="none" strike="noStrike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Reach</a:t>
            </a:r>
            <a:endParaRPr b="0" i="0" sz="1050" u="none" cap="none" strike="noStrike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4" name="Google Shape;634;g32d8533fe21_0_59"/>
          <p:cNvSpPr/>
          <p:nvPr/>
        </p:nvSpPr>
        <p:spPr>
          <a:xfrm>
            <a:off x="4437929" y="4543400"/>
            <a:ext cx="905700" cy="29520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635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1" i="0" lang="en-US" sz="1050" u="none" cap="none" strike="noStrike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CTR</a:t>
            </a:r>
            <a:endParaRPr b="0" i="0" sz="1050" u="none" cap="none" strike="noStrike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5" name="Google Shape;635;g32d8533fe21_0_59"/>
          <p:cNvSpPr/>
          <p:nvPr/>
        </p:nvSpPr>
        <p:spPr>
          <a:xfrm>
            <a:off x="5621545" y="4543400"/>
            <a:ext cx="905700" cy="29520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635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1" i="0" lang="en-US" sz="1050" u="none" cap="none" strike="noStrike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Net CPM</a:t>
            </a:r>
            <a:endParaRPr b="0" i="0" sz="1050" u="none" cap="none" strike="noStrike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6" name="Google Shape;636;g32d8533fe21_0_59"/>
          <p:cNvSpPr/>
          <p:nvPr/>
        </p:nvSpPr>
        <p:spPr>
          <a:xfrm>
            <a:off x="6813325" y="4543400"/>
            <a:ext cx="905700" cy="29520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635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1" i="0" lang="en-US" sz="1050" u="none" cap="none" strike="noStrike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Link Clicks</a:t>
            </a:r>
            <a:endParaRPr b="0" i="0" sz="1050" u="none" cap="none" strike="noStrike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7" name="Google Shape;637;g32d8533fe21_0_59"/>
          <p:cNvSpPr/>
          <p:nvPr/>
        </p:nvSpPr>
        <p:spPr>
          <a:xfrm>
            <a:off x="7988778" y="4543400"/>
            <a:ext cx="905700" cy="29520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635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1" i="0" lang="en-US" sz="1050" u="none" cap="none" strike="noStrike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Gross Spend</a:t>
            </a:r>
            <a:endParaRPr b="0" i="0" sz="1050" u="none" cap="none" strike="noStrike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8" name="Google Shape;638;g32d8533fe21_0_59"/>
          <p:cNvSpPr/>
          <p:nvPr/>
        </p:nvSpPr>
        <p:spPr>
          <a:xfrm>
            <a:off x="9237698" y="4543400"/>
            <a:ext cx="905700" cy="29520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635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50"/>
              <a:buFont typeface="Arial"/>
              <a:buNone/>
            </a:pPr>
            <a:r>
              <a:rPr b="1" i="0" lang="en-US" sz="950" u="none" cap="none" strike="noStrike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Brand Revenue</a:t>
            </a:r>
            <a:endParaRPr b="0" i="0" sz="950" u="none" cap="none" strike="noStrike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9" name="Google Shape;639;g32d8533fe21_0_59"/>
          <p:cNvSpPr/>
          <p:nvPr/>
        </p:nvSpPr>
        <p:spPr>
          <a:xfrm>
            <a:off x="10394749" y="4686275"/>
            <a:ext cx="1165200" cy="985200"/>
          </a:xfrm>
          <a:prstGeom prst="rect">
            <a:avLst/>
          </a:prstGeom>
          <a:solidFill>
            <a:srgbClr val="D8D8D8"/>
          </a:solidFill>
          <a:ln cap="flat" cmpd="sng" w="25400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"/>
              <a:buFont typeface="Arial"/>
              <a:buNone/>
            </a:pPr>
            <a:r>
              <a:rPr b="1" lang="en-US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N/A</a:t>
            </a:r>
            <a:endParaRPr b="1">
              <a:solidFill>
                <a:srgbClr val="12121A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640" name="Google Shape;640;g32d8533fe21_0_59"/>
          <p:cNvSpPr/>
          <p:nvPr/>
        </p:nvSpPr>
        <p:spPr>
          <a:xfrm>
            <a:off x="10525351" y="4543400"/>
            <a:ext cx="905700" cy="29520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635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1" i="0" lang="en-US" sz="1050" u="none" cap="none" strike="noStrike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Product Revenue</a:t>
            </a:r>
            <a:endParaRPr b="0" i="0" sz="1050" u="none" cap="none" strike="noStrike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1" name="Google Shape;641;g32d8533fe21_0_59"/>
          <p:cNvSpPr txBox="1"/>
          <p:nvPr/>
        </p:nvSpPr>
        <p:spPr>
          <a:xfrm>
            <a:off x="557975" y="5802900"/>
            <a:ext cx="10363800" cy="60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1" lang="en-US" sz="14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*Product measurement is only available on Meta.</a:t>
            </a:r>
            <a:endParaRPr b="0" i="1" sz="14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5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g3768c941c3c_0_64"/>
          <p:cNvSpPr txBox="1"/>
          <p:nvPr>
            <p:ph type="title"/>
          </p:nvPr>
        </p:nvSpPr>
        <p:spPr>
          <a:xfrm>
            <a:off x="859800" y="754117"/>
            <a:ext cx="10841700" cy="13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200"/>
              <a:t>Whilst the campaign delivered strong traffic performance, it struggled to deliver a positive Brand &amp; FSKU ROAS </a:t>
            </a:r>
            <a:endParaRPr sz="3200"/>
          </a:p>
        </p:txBody>
      </p:sp>
      <p:sp>
        <p:nvSpPr>
          <p:cNvPr id="647" name="Google Shape;647;g3768c941c3c_0_64"/>
          <p:cNvSpPr/>
          <p:nvPr/>
        </p:nvSpPr>
        <p:spPr>
          <a:xfrm>
            <a:off x="7697064" y="2372700"/>
            <a:ext cx="2878800" cy="1731300"/>
          </a:xfrm>
          <a:prstGeom prst="roundRect">
            <a:avLst>
              <a:gd fmla="val 6755" name="adj"/>
            </a:avLst>
          </a:prstGeom>
          <a:solidFill>
            <a:srgbClr val="33A695"/>
          </a:solidFill>
          <a:ln>
            <a:noFill/>
          </a:ln>
        </p:spPr>
        <p:txBody>
          <a:bodyPr anchorCtr="0" anchor="ctr" bIns="121900" lIns="243825" spcFirstLastPara="1" rIns="243825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-US" sz="32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Brand ROAS</a:t>
            </a:r>
            <a:endParaRPr b="1" i="0" sz="32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900" u="none" cap="none" strike="noStrike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£</a:t>
            </a:r>
            <a:r>
              <a:rPr lang="en-US" sz="19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0.40</a:t>
            </a:r>
            <a:endParaRPr b="0" i="0" sz="1900" u="none" cap="none" strike="noStrike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648" name="Google Shape;648;g3768c941c3c_0_64"/>
          <p:cNvSpPr/>
          <p:nvPr/>
        </p:nvSpPr>
        <p:spPr>
          <a:xfrm>
            <a:off x="7697037" y="4276928"/>
            <a:ext cx="2878800" cy="1731300"/>
          </a:xfrm>
          <a:prstGeom prst="roundRect">
            <a:avLst>
              <a:gd fmla="val 6755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121900" lIns="243825" spcFirstLastPara="1" rIns="243825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-US" sz="32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FKSU </a:t>
            </a:r>
            <a:endParaRPr b="1" i="0" sz="32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-US" sz="32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ROAS</a:t>
            </a:r>
            <a:endParaRPr b="1" i="0" sz="32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900" u="none" cap="none" strike="noStrike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£0.</a:t>
            </a:r>
            <a:r>
              <a:rPr lang="en-US" sz="19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37</a:t>
            </a:r>
            <a:r>
              <a:rPr b="0" i="0" lang="en-US" sz="1900" u="none" cap="none" strike="noStrike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endParaRPr b="0" i="0" sz="1900" u="none" cap="none" strike="noStrike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9" name="Google Shape;649;g3768c941c3c_0_64"/>
          <p:cNvSpPr/>
          <p:nvPr/>
        </p:nvSpPr>
        <p:spPr>
          <a:xfrm>
            <a:off x="4656589" y="2372700"/>
            <a:ext cx="2878800" cy="1731300"/>
          </a:xfrm>
          <a:prstGeom prst="roundRect">
            <a:avLst>
              <a:gd fmla="val 6755" name="adj"/>
            </a:avLst>
          </a:prstGeom>
          <a:solidFill>
            <a:srgbClr val="33A695"/>
          </a:solidFill>
          <a:ln>
            <a:noFill/>
          </a:ln>
        </p:spPr>
        <p:txBody>
          <a:bodyPr anchorCtr="0" anchor="ctr" bIns="121900" lIns="243825" spcFirstLastPara="1" rIns="243825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-US" sz="32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Brand Revenue</a:t>
            </a:r>
            <a:endParaRPr b="1" i="0" sz="32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9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£16,680.56</a:t>
            </a:r>
            <a:endParaRPr sz="190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650" name="Google Shape;650;g3768c941c3c_0_64"/>
          <p:cNvSpPr/>
          <p:nvPr/>
        </p:nvSpPr>
        <p:spPr>
          <a:xfrm>
            <a:off x="4656597" y="4276928"/>
            <a:ext cx="2878800" cy="1731300"/>
          </a:xfrm>
          <a:prstGeom prst="roundRect">
            <a:avLst>
              <a:gd fmla="val 6755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121900" lIns="243825" spcFirstLastPara="1" rIns="243825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-US" sz="32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FKSU Revenue</a:t>
            </a:r>
            <a:endParaRPr b="1" i="0" sz="32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6096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6096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£</a:t>
            </a:r>
            <a:r>
              <a:rPr lang="en-US" sz="19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15,657.15</a:t>
            </a:r>
            <a:endParaRPr sz="190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651" name="Google Shape;651;g3768c941c3c_0_64"/>
          <p:cNvSpPr/>
          <p:nvPr/>
        </p:nvSpPr>
        <p:spPr>
          <a:xfrm>
            <a:off x="1616149" y="2372700"/>
            <a:ext cx="2878800" cy="1731300"/>
          </a:xfrm>
          <a:prstGeom prst="roundRect">
            <a:avLst>
              <a:gd fmla="val 6755" name="adj"/>
            </a:avLst>
          </a:prstGeom>
          <a:solidFill>
            <a:srgbClr val="33A695"/>
          </a:solidFill>
          <a:ln>
            <a:noFill/>
          </a:ln>
        </p:spPr>
        <p:txBody>
          <a:bodyPr anchorCtr="0" anchor="ctr" bIns="121900" lIns="243825" spcFirstLastPara="1" rIns="243825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-US" sz="32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Brand Units</a:t>
            </a:r>
            <a:endParaRPr b="1" i="0" sz="32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9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693</a:t>
            </a:r>
            <a:endParaRPr b="0" i="0" sz="1900" u="none" cap="none" strike="noStrike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652" name="Google Shape;652;g3768c941c3c_0_64"/>
          <p:cNvSpPr/>
          <p:nvPr/>
        </p:nvSpPr>
        <p:spPr>
          <a:xfrm>
            <a:off x="1616157" y="4276928"/>
            <a:ext cx="2878800" cy="1731300"/>
          </a:xfrm>
          <a:prstGeom prst="roundRect">
            <a:avLst>
              <a:gd fmla="val 6755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121900" lIns="243825" spcFirstLastPara="1" rIns="243825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-US" sz="32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FKSU </a:t>
            </a:r>
            <a:endParaRPr b="1" i="0" sz="32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-US" sz="32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Units</a:t>
            </a:r>
            <a:endParaRPr b="1" i="0" sz="32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9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545</a:t>
            </a:r>
            <a:endParaRPr b="0" i="0" sz="1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3" name="Google Shape;653;g3768c941c3c_0_64"/>
          <p:cNvSpPr txBox="1"/>
          <p:nvPr/>
        </p:nvSpPr>
        <p:spPr>
          <a:xfrm>
            <a:off x="1659200" y="6072700"/>
            <a:ext cx="8873700" cy="4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i="1" lang="en-US" sz="9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FSKUs for measurement: Setting Spray – 9134107, Easy Bake Loose Powder – Pound Cake - 8809372, Easy Blur Foundation – Latte - 5206022,  Easy Blur Primer - 5205883</a:t>
            </a:r>
            <a:endParaRPr i="1" sz="90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654" name="Google Shape;654;g3768c941c3c_0_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32634" y="158697"/>
            <a:ext cx="1169265" cy="235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1_Simple Light">
  <a:themeElements>
    <a:clrScheme name="Simple Light">
      <a:dk1>
        <a:srgbClr val="201D5C"/>
      </a:dk1>
      <a:lt1>
        <a:srgbClr val="FFFFFF"/>
      </a:lt1>
      <a:dk2>
        <a:srgbClr val="595959"/>
      </a:dk2>
      <a:lt2>
        <a:srgbClr val="EEEEEE"/>
      </a:lt2>
      <a:accent1>
        <a:srgbClr val="0066B2"/>
      </a:accent1>
      <a:accent2>
        <a:srgbClr val="B12A7D"/>
      </a:accent2>
      <a:accent3>
        <a:srgbClr val="201D5C"/>
      </a:accent3>
      <a:accent4>
        <a:srgbClr val="06A796"/>
      </a:accent4>
      <a:accent5>
        <a:srgbClr val="D18554"/>
      </a:accent5>
      <a:accent6>
        <a:srgbClr val="CFCFCF"/>
      </a:accent6>
      <a:hlink>
        <a:srgbClr val="201D5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Barbara Rodrigues</dc:creator>
</cp:coreProperties>
</file>